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44"/>
  </p:notesMasterIdLst>
  <p:sldIdLst>
    <p:sldId id="298" r:id="rId5"/>
    <p:sldId id="301" r:id="rId6"/>
    <p:sldId id="1146" r:id="rId7"/>
    <p:sldId id="1147" r:id="rId8"/>
    <p:sldId id="1148" r:id="rId9"/>
    <p:sldId id="376" r:id="rId10"/>
    <p:sldId id="377" r:id="rId11"/>
    <p:sldId id="378" r:id="rId12"/>
    <p:sldId id="1145" r:id="rId13"/>
    <p:sldId id="304" r:id="rId14"/>
    <p:sldId id="306" r:id="rId15"/>
    <p:sldId id="307" r:id="rId16"/>
    <p:sldId id="308" r:id="rId17"/>
    <p:sldId id="309" r:id="rId18"/>
    <p:sldId id="310" r:id="rId19"/>
    <p:sldId id="1123" r:id="rId20"/>
    <p:sldId id="1141" r:id="rId21"/>
    <p:sldId id="1142" r:id="rId22"/>
    <p:sldId id="1143" r:id="rId23"/>
    <p:sldId id="1144" r:id="rId24"/>
    <p:sldId id="260" r:id="rId25"/>
    <p:sldId id="302" r:id="rId26"/>
    <p:sldId id="1122" r:id="rId27"/>
    <p:sldId id="1121" r:id="rId28"/>
    <p:sldId id="305" r:id="rId29"/>
    <p:sldId id="267" r:id="rId30"/>
    <p:sldId id="269" r:id="rId31"/>
    <p:sldId id="268" r:id="rId32"/>
    <p:sldId id="270" r:id="rId33"/>
    <p:sldId id="266" r:id="rId34"/>
    <p:sldId id="361" r:id="rId35"/>
    <p:sldId id="422" r:id="rId36"/>
    <p:sldId id="423" r:id="rId37"/>
    <p:sldId id="362" r:id="rId38"/>
    <p:sldId id="427" r:id="rId39"/>
    <p:sldId id="426" r:id="rId40"/>
    <p:sldId id="300" r:id="rId41"/>
    <p:sldId id="1149" r:id="rId42"/>
    <p:sldId id="303"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07" d="100"/>
          <a:sy n="107" d="100"/>
        </p:scale>
        <p:origin x="10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diagrams/_rels/data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3.xml.rels><?xml version="1.0" encoding="UTF-8" standalone="yes"?>
<Relationships xmlns="http://schemas.openxmlformats.org/package/2006/relationships"><Relationship Id="rId8" Type="http://schemas.openxmlformats.org/officeDocument/2006/relationships/slide" Target="../slides/slide20.xml"/><Relationship Id="rId3" Type="http://schemas.openxmlformats.org/officeDocument/2006/relationships/slide" Target="../slides/slide14.xml"/><Relationship Id="rId7" Type="http://schemas.openxmlformats.org/officeDocument/2006/relationships/slide" Target="../slides/slide19.xml"/><Relationship Id="rId2" Type="http://schemas.openxmlformats.org/officeDocument/2006/relationships/slide" Target="../slides/slide13.xml"/><Relationship Id="rId1" Type="http://schemas.openxmlformats.org/officeDocument/2006/relationships/slide" Target="../slides/slide12.xml"/><Relationship Id="rId6" Type="http://schemas.openxmlformats.org/officeDocument/2006/relationships/slide" Target="../slides/slide17.xml"/><Relationship Id="rId5" Type="http://schemas.openxmlformats.org/officeDocument/2006/relationships/slide" Target="../slides/slide18.xml"/><Relationship Id="rId10" Type="http://schemas.openxmlformats.org/officeDocument/2006/relationships/slide" Target="../slides/slide16.xml"/><Relationship Id="rId4" Type="http://schemas.openxmlformats.org/officeDocument/2006/relationships/slide" Target="../slides/slide15.xml"/><Relationship Id="rId9" Type="http://schemas.openxmlformats.org/officeDocument/2006/relationships/slide" Target="../slides/slide21.xml"/></Relationships>
</file>

<file path=ppt/diagrams/_rels/data5.xml.rels><?xml version="1.0" encoding="UTF-8" standalone="yes"?>
<Relationships xmlns="http://schemas.openxmlformats.org/package/2006/relationships"><Relationship Id="rId2" Type="http://schemas.openxmlformats.org/officeDocument/2006/relationships/image" Target="../media/image31.svg"/><Relationship Id="rId1" Type="http://schemas.openxmlformats.org/officeDocument/2006/relationships/image" Target="../media/image30.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5.xml.rels><?xml version="1.0" encoding="UTF-8" standalone="yes"?>
<Relationships xmlns="http://schemas.openxmlformats.org/package/2006/relationships"><Relationship Id="rId2" Type="http://schemas.openxmlformats.org/officeDocument/2006/relationships/image" Target="../media/image31.svg"/><Relationship Id="rId1" Type="http://schemas.openxmlformats.org/officeDocument/2006/relationships/image" Target="../media/image30.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dgm:fillClrLst>
    <dgm:linClrLst meth="repeat">
      <a:schemeClr val="lt1">
        <a:alpha val="0"/>
      </a:schemeClr>
    </dgm:linClrLst>
    <dgm:effectClrLst/>
    <dgm:txLinClrLst/>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F5BF71-E0C1-4042-91E9-F447B886A11C}" type="doc">
      <dgm:prSet loTypeId="urn:microsoft.com/office/officeart/2005/8/layout/list1" loCatId="list" qsTypeId="urn:microsoft.com/office/officeart/2005/8/quickstyle/simple1" qsCatId="simple" csTypeId="urn:microsoft.com/office/officeart/2005/8/colors/accent0_3" csCatId="mainScheme"/>
      <dgm:spPr/>
      <dgm:t>
        <a:bodyPr/>
        <a:lstStyle/>
        <a:p>
          <a:endParaRPr lang="en-US"/>
        </a:p>
      </dgm:t>
    </dgm:pt>
    <dgm:pt modelId="{7502C04B-9C19-405C-AF6A-0EA60D3C2919}">
      <dgm:prSet/>
      <dgm:spPr/>
      <dgm:t>
        <a:bodyPr/>
        <a:lstStyle/>
        <a:p>
          <a:r>
            <a:rPr lang="en-US"/>
            <a:t>Numerical data</a:t>
          </a:r>
        </a:p>
      </dgm:t>
    </dgm:pt>
    <dgm:pt modelId="{F77068E6-2D8F-41BF-B765-B484DF4504C7}" type="parTrans" cxnId="{BA86F627-CCF9-4996-BC3F-BC97353B363B}">
      <dgm:prSet/>
      <dgm:spPr/>
      <dgm:t>
        <a:bodyPr/>
        <a:lstStyle/>
        <a:p>
          <a:endParaRPr lang="en-US"/>
        </a:p>
      </dgm:t>
    </dgm:pt>
    <dgm:pt modelId="{90E5705D-A53F-4D82-A4C5-06DCE1ADBE1B}" type="sibTrans" cxnId="{BA86F627-CCF9-4996-BC3F-BC97353B363B}">
      <dgm:prSet/>
      <dgm:spPr/>
      <dgm:t>
        <a:bodyPr/>
        <a:lstStyle/>
        <a:p>
          <a:endParaRPr lang="en-US"/>
        </a:p>
      </dgm:t>
    </dgm:pt>
    <dgm:pt modelId="{C5EE4BD6-01FE-4C15-8799-00E22E74E7F8}">
      <dgm:prSet/>
      <dgm:spPr/>
      <dgm:t>
        <a:bodyPr/>
        <a:lstStyle/>
        <a:p>
          <a:r>
            <a:rPr lang="en-US"/>
            <a:t>Categorical data</a:t>
          </a:r>
        </a:p>
      </dgm:t>
    </dgm:pt>
    <dgm:pt modelId="{D79E3DD8-0132-4E1A-8DB8-094D9D892C2D}" type="parTrans" cxnId="{00AAB044-1510-43F7-9D17-90F81C8E6710}">
      <dgm:prSet/>
      <dgm:spPr/>
      <dgm:t>
        <a:bodyPr/>
        <a:lstStyle/>
        <a:p>
          <a:endParaRPr lang="en-US"/>
        </a:p>
      </dgm:t>
    </dgm:pt>
    <dgm:pt modelId="{C1A026F7-D410-4313-BCDF-45C803AD4BF9}" type="sibTrans" cxnId="{00AAB044-1510-43F7-9D17-90F81C8E6710}">
      <dgm:prSet/>
      <dgm:spPr/>
      <dgm:t>
        <a:bodyPr/>
        <a:lstStyle/>
        <a:p>
          <a:endParaRPr lang="en-US"/>
        </a:p>
      </dgm:t>
    </dgm:pt>
    <dgm:pt modelId="{88ECE24B-EEEF-4523-8DF2-EC62592F4EE2}">
      <dgm:prSet/>
      <dgm:spPr/>
      <dgm:t>
        <a:bodyPr/>
        <a:lstStyle/>
        <a:p>
          <a:r>
            <a:rPr lang="en-US"/>
            <a:t>Time-series data</a:t>
          </a:r>
        </a:p>
      </dgm:t>
    </dgm:pt>
    <dgm:pt modelId="{C32B1678-F78F-4F16-B352-1E2EEA9405B0}" type="parTrans" cxnId="{A809C4D2-143E-4112-9FA5-314E5F07635F}">
      <dgm:prSet/>
      <dgm:spPr/>
      <dgm:t>
        <a:bodyPr/>
        <a:lstStyle/>
        <a:p>
          <a:endParaRPr lang="en-US"/>
        </a:p>
      </dgm:t>
    </dgm:pt>
    <dgm:pt modelId="{77F0199C-8E82-484B-A793-980D4A899198}" type="sibTrans" cxnId="{A809C4D2-143E-4112-9FA5-314E5F07635F}">
      <dgm:prSet/>
      <dgm:spPr/>
      <dgm:t>
        <a:bodyPr/>
        <a:lstStyle/>
        <a:p>
          <a:endParaRPr lang="en-US"/>
        </a:p>
      </dgm:t>
    </dgm:pt>
    <dgm:pt modelId="{01BC9370-1F59-4112-8BED-23EC358097D7}">
      <dgm:prSet/>
      <dgm:spPr/>
      <dgm:t>
        <a:bodyPr/>
        <a:lstStyle/>
        <a:p>
          <a:r>
            <a:rPr lang="en-US"/>
            <a:t>Text data</a:t>
          </a:r>
        </a:p>
      </dgm:t>
    </dgm:pt>
    <dgm:pt modelId="{6D20E045-AF5F-49FB-90F0-8A83A4D40393}" type="parTrans" cxnId="{445699A3-CE9F-4343-96AC-0BEDD0945A02}">
      <dgm:prSet/>
      <dgm:spPr/>
      <dgm:t>
        <a:bodyPr/>
        <a:lstStyle/>
        <a:p>
          <a:endParaRPr lang="en-US"/>
        </a:p>
      </dgm:t>
    </dgm:pt>
    <dgm:pt modelId="{AD21F3EA-94F8-4516-8AD9-C73E472C9459}" type="sibTrans" cxnId="{445699A3-CE9F-4343-96AC-0BEDD0945A02}">
      <dgm:prSet/>
      <dgm:spPr/>
      <dgm:t>
        <a:bodyPr/>
        <a:lstStyle/>
        <a:p>
          <a:endParaRPr lang="en-US"/>
        </a:p>
      </dgm:t>
    </dgm:pt>
    <dgm:pt modelId="{5B827A1B-9019-4928-9183-2BA1A81C98C2}">
      <dgm:prSet/>
      <dgm:spPr/>
      <dgm:t>
        <a:bodyPr/>
        <a:lstStyle/>
        <a:p>
          <a:r>
            <a:rPr lang="en-US"/>
            <a:t>Image data</a:t>
          </a:r>
        </a:p>
      </dgm:t>
    </dgm:pt>
    <dgm:pt modelId="{9E401C57-7918-4C60-9228-5985387368B1}" type="parTrans" cxnId="{B364315F-63B8-41B7-A207-BF248CB15B74}">
      <dgm:prSet/>
      <dgm:spPr/>
      <dgm:t>
        <a:bodyPr/>
        <a:lstStyle/>
        <a:p>
          <a:endParaRPr lang="en-US"/>
        </a:p>
      </dgm:t>
    </dgm:pt>
    <dgm:pt modelId="{E54235F0-C187-47A8-BC88-16675454C3EE}" type="sibTrans" cxnId="{B364315F-63B8-41B7-A207-BF248CB15B74}">
      <dgm:prSet/>
      <dgm:spPr/>
      <dgm:t>
        <a:bodyPr/>
        <a:lstStyle/>
        <a:p>
          <a:endParaRPr lang="en-US"/>
        </a:p>
      </dgm:t>
    </dgm:pt>
    <dgm:pt modelId="{C6993153-F072-4B3B-A41A-8DC393E86C5F}" type="pres">
      <dgm:prSet presAssocID="{DDF5BF71-E0C1-4042-91E9-F447B886A11C}" presName="linear" presStyleCnt="0">
        <dgm:presLayoutVars>
          <dgm:dir/>
          <dgm:animLvl val="lvl"/>
          <dgm:resizeHandles val="exact"/>
        </dgm:presLayoutVars>
      </dgm:prSet>
      <dgm:spPr/>
    </dgm:pt>
    <dgm:pt modelId="{E9B7E2B0-3789-44DB-A0A5-C579FD2AB637}" type="pres">
      <dgm:prSet presAssocID="{7502C04B-9C19-405C-AF6A-0EA60D3C2919}" presName="parentLin" presStyleCnt="0"/>
      <dgm:spPr/>
    </dgm:pt>
    <dgm:pt modelId="{2CA2AFE9-295A-4E32-B266-54DF3DD24695}" type="pres">
      <dgm:prSet presAssocID="{7502C04B-9C19-405C-AF6A-0EA60D3C2919}" presName="parentLeftMargin" presStyleLbl="node1" presStyleIdx="0" presStyleCnt="5"/>
      <dgm:spPr/>
    </dgm:pt>
    <dgm:pt modelId="{98299F4C-784C-4EA0-B015-6D5E0B5952E5}" type="pres">
      <dgm:prSet presAssocID="{7502C04B-9C19-405C-AF6A-0EA60D3C2919}" presName="parentText" presStyleLbl="node1" presStyleIdx="0" presStyleCnt="5">
        <dgm:presLayoutVars>
          <dgm:chMax val="0"/>
          <dgm:bulletEnabled val="1"/>
        </dgm:presLayoutVars>
      </dgm:prSet>
      <dgm:spPr/>
    </dgm:pt>
    <dgm:pt modelId="{3C7AC81A-0D4F-47F7-9782-C23579D41E9E}" type="pres">
      <dgm:prSet presAssocID="{7502C04B-9C19-405C-AF6A-0EA60D3C2919}" presName="negativeSpace" presStyleCnt="0"/>
      <dgm:spPr/>
    </dgm:pt>
    <dgm:pt modelId="{D24FCD57-BF32-4E80-8441-AD8D2D0748D3}" type="pres">
      <dgm:prSet presAssocID="{7502C04B-9C19-405C-AF6A-0EA60D3C2919}" presName="childText" presStyleLbl="conFgAcc1" presStyleIdx="0" presStyleCnt="5">
        <dgm:presLayoutVars>
          <dgm:bulletEnabled val="1"/>
        </dgm:presLayoutVars>
      </dgm:prSet>
      <dgm:spPr/>
    </dgm:pt>
    <dgm:pt modelId="{FDC5550E-23B1-4843-B6B0-D25E15D1B793}" type="pres">
      <dgm:prSet presAssocID="{90E5705D-A53F-4D82-A4C5-06DCE1ADBE1B}" presName="spaceBetweenRectangles" presStyleCnt="0"/>
      <dgm:spPr/>
    </dgm:pt>
    <dgm:pt modelId="{659632EC-38C1-469F-86C2-D5A3CDF53A2D}" type="pres">
      <dgm:prSet presAssocID="{C5EE4BD6-01FE-4C15-8799-00E22E74E7F8}" presName="parentLin" presStyleCnt="0"/>
      <dgm:spPr/>
    </dgm:pt>
    <dgm:pt modelId="{0B8F1843-A3E8-4905-AE6C-482AD4597A03}" type="pres">
      <dgm:prSet presAssocID="{C5EE4BD6-01FE-4C15-8799-00E22E74E7F8}" presName="parentLeftMargin" presStyleLbl="node1" presStyleIdx="0" presStyleCnt="5"/>
      <dgm:spPr/>
    </dgm:pt>
    <dgm:pt modelId="{3F116C6A-686A-4E7D-ACBF-7A7F79315EAA}" type="pres">
      <dgm:prSet presAssocID="{C5EE4BD6-01FE-4C15-8799-00E22E74E7F8}" presName="parentText" presStyleLbl="node1" presStyleIdx="1" presStyleCnt="5">
        <dgm:presLayoutVars>
          <dgm:chMax val="0"/>
          <dgm:bulletEnabled val="1"/>
        </dgm:presLayoutVars>
      </dgm:prSet>
      <dgm:spPr/>
    </dgm:pt>
    <dgm:pt modelId="{065A38D9-919F-404A-B3BD-55DFD205A2B7}" type="pres">
      <dgm:prSet presAssocID="{C5EE4BD6-01FE-4C15-8799-00E22E74E7F8}" presName="negativeSpace" presStyleCnt="0"/>
      <dgm:spPr/>
    </dgm:pt>
    <dgm:pt modelId="{1476614B-5A0E-4525-9C7D-AEAE021B8FAD}" type="pres">
      <dgm:prSet presAssocID="{C5EE4BD6-01FE-4C15-8799-00E22E74E7F8}" presName="childText" presStyleLbl="conFgAcc1" presStyleIdx="1" presStyleCnt="5">
        <dgm:presLayoutVars>
          <dgm:bulletEnabled val="1"/>
        </dgm:presLayoutVars>
      </dgm:prSet>
      <dgm:spPr/>
    </dgm:pt>
    <dgm:pt modelId="{F9CE669D-1B52-4809-8429-7B771F269EBA}" type="pres">
      <dgm:prSet presAssocID="{C1A026F7-D410-4313-BCDF-45C803AD4BF9}" presName="spaceBetweenRectangles" presStyleCnt="0"/>
      <dgm:spPr/>
    </dgm:pt>
    <dgm:pt modelId="{68F918B6-74AE-462D-BEED-38090A60CACB}" type="pres">
      <dgm:prSet presAssocID="{88ECE24B-EEEF-4523-8DF2-EC62592F4EE2}" presName="parentLin" presStyleCnt="0"/>
      <dgm:spPr/>
    </dgm:pt>
    <dgm:pt modelId="{0AC26F9E-0559-4FB2-9209-37832C20D7CE}" type="pres">
      <dgm:prSet presAssocID="{88ECE24B-EEEF-4523-8DF2-EC62592F4EE2}" presName="parentLeftMargin" presStyleLbl="node1" presStyleIdx="1" presStyleCnt="5"/>
      <dgm:spPr/>
    </dgm:pt>
    <dgm:pt modelId="{1B673380-3C2F-4BD4-AD1D-867C795603DD}" type="pres">
      <dgm:prSet presAssocID="{88ECE24B-EEEF-4523-8DF2-EC62592F4EE2}" presName="parentText" presStyleLbl="node1" presStyleIdx="2" presStyleCnt="5">
        <dgm:presLayoutVars>
          <dgm:chMax val="0"/>
          <dgm:bulletEnabled val="1"/>
        </dgm:presLayoutVars>
      </dgm:prSet>
      <dgm:spPr/>
    </dgm:pt>
    <dgm:pt modelId="{6E80216A-4247-472A-9713-CC92CDA3D31D}" type="pres">
      <dgm:prSet presAssocID="{88ECE24B-EEEF-4523-8DF2-EC62592F4EE2}" presName="negativeSpace" presStyleCnt="0"/>
      <dgm:spPr/>
    </dgm:pt>
    <dgm:pt modelId="{C6E14610-D0AF-452F-819E-26EAB76820B5}" type="pres">
      <dgm:prSet presAssocID="{88ECE24B-EEEF-4523-8DF2-EC62592F4EE2}" presName="childText" presStyleLbl="conFgAcc1" presStyleIdx="2" presStyleCnt="5">
        <dgm:presLayoutVars>
          <dgm:bulletEnabled val="1"/>
        </dgm:presLayoutVars>
      </dgm:prSet>
      <dgm:spPr/>
    </dgm:pt>
    <dgm:pt modelId="{AE68E5A9-FAD7-4FEF-AE1D-4FFC31A24933}" type="pres">
      <dgm:prSet presAssocID="{77F0199C-8E82-484B-A793-980D4A899198}" presName="spaceBetweenRectangles" presStyleCnt="0"/>
      <dgm:spPr/>
    </dgm:pt>
    <dgm:pt modelId="{1D0AC365-0996-4B85-825A-AE0A265CF3C8}" type="pres">
      <dgm:prSet presAssocID="{01BC9370-1F59-4112-8BED-23EC358097D7}" presName="parentLin" presStyleCnt="0"/>
      <dgm:spPr/>
    </dgm:pt>
    <dgm:pt modelId="{E63B79DB-933A-48E8-9CBE-59AB878CEEF5}" type="pres">
      <dgm:prSet presAssocID="{01BC9370-1F59-4112-8BED-23EC358097D7}" presName="parentLeftMargin" presStyleLbl="node1" presStyleIdx="2" presStyleCnt="5"/>
      <dgm:spPr/>
    </dgm:pt>
    <dgm:pt modelId="{C53ECAFE-34FC-4692-9779-89F6BBC4950F}" type="pres">
      <dgm:prSet presAssocID="{01BC9370-1F59-4112-8BED-23EC358097D7}" presName="parentText" presStyleLbl="node1" presStyleIdx="3" presStyleCnt="5">
        <dgm:presLayoutVars>
          <dgm:chMax val="0"/>
          <dgm:bulletEnabled val="1"/>
        </dgm:presLayoutVars>
      </dgm:prSet>
      <dgm:spPr/>
    </dgm:pt>
    <dgm:pt modelId="{2D4BF14B-7F61-47A0-9EC6-EE1769356312}" type="pres">
      <dgm:prSet presAssocID="{01BC9370-1F59-4112-8BED-23EC358097D7}" presName="negativeSpace" presStyleCnt="0"/>
      <dgm:spPr/>
    </dgm:pt>
    <dgm:pt modelId="{C07A5D03-4C6F-4E4A-A42D-00FFA3A71975}" type="pres">
      <dgm:prSet presAssocID="{01BC9370-1F59-4112-8BED-23EC358097D7}" presName="childText" presStyleLbl="conFgAcc1" presStyleIdx="3" presStyleCnt="5">
        <dgm:presLayoutVars>
          <dgm:bulletEnabled val="1"/>
        </dgm:presLayoutVars>
      </dgm:prSet>
      <dgm:spPr/>
    </dgm:pt>
    <dgm:pt modelId="{03487714-4D0F-485F-A44E-A2A90456FCCA}" type="pres">
      <dgm:prSet presAssocID="{AD21F3EA-94F8-4516-8AD9-C73E472C9459}" presName="spaceBetweenRectangles" presStyleCnt="0"/>
      <dgm:spPr/>
    </dgm:pt>
    <dgm:pt modelId="{3DF21410-6FE6-4B8F-853D-7B7062A33892}" type="pres">
      <dgm:prSet presAssocID="{5B827A1B-9019-4928-9183-2BA1A81C98C2}" presName="parentLin" presStyleCnt="0"/>
      <dgm:spPr/>
    </dgm:pt>
    <dgm:pt modelId="{84D6F97E-A87A-440E-81BD-9EB19FDA12DD}" type="pres">
      <dgm:prSet presAssocID="{5B827A1B-9019-4928-9183-2BA1A81C98C2}" presName="parentLeftMargin" presStyleLbl="node1" presStyleIdx="3" presStyleCnt="5"/>
      <dgm:spPr/>
    </dgm:pt>
    <dgm:pt modelId="{80111259-D382-434E-8739-793940929DFF}" type="pres">
      <dgm:prSet presAssocID="{5B827A1B-9019-4928-9183-2BA1A81C98C2}" presName="parentText" presStyleLbl="node1" presStyleIdx="4" presStyleCnt="5">
        <dgm:presLayoutVars>
          <dgm:chMax val="0"/>
          <dgm:bulletEnabled val="1"/>
        </dgm:presLayoutVars>
      </dgm:prSet>
      <dgm:spPr/>
    </dgm:pt>
    <dgm:pt modelId="{3EF60584-7A25-4ADB-9189-8D306D568581}" type="pres">
      <dgm:prSet presAssocID="{5B827A1B-9019-4928-9183-2BA1A81C98C2}" presName="negativeSpace" presStyleCnt="0"/>
      <dgm:spPr/>
    </dgm:pt>
    <dgm:pt modelId="{C451BC1F-7071-404B-B18D-D3E34168851B}" type="pres">
      <dgm:prSet presAssocID="{5B827A1B-9019-4928-9183-2BA1A81C98C2}" presName="childText" presStyleLbl="conFgAcc1" presStyleIdx="4" presStyleCnt="5">
        <dgm:presLayoutVars>
          <dgm:bulletEnabled val="1"/>
        </dgm:presLayoutVars>
      </dgm:prSet>
      <dgm:spPr/>
    </dgm:pt>
  </dgm:ptLst>
  <dgm:cxnLst>
    <dgm:cxn modelId="{A31C3E18-F5DA-4BF6-A842-41DD6808C7B3}" type="presOf" srcId="{C5EE4BD6-01FE-4C15-8799-00E22E74E7F8}" destId="{3F116C6A-686A-4E7D-ACBF-7A7F79315EAA}" srcOrd="1" destOrd="0" presId="urn:microsoft.com/office/officeart/2005/8/layout/list1"/>
    <dgm:cxn modelId="{BA86F627-CCF9-4996-BC3F-BC97353B363B}" srcId="{DDF5BF71-E0C1-4042-91E9-F447B886A11C}" destId="{7502C04B-9C19-405C-AF6A-0EA60D3C2919}" srcOrd="0" destOrd="0" parTransId="{F77068E6-2D8F-41BF-B765-B484DF4504C7}" sibTransId="{90E5705D-A53F-4D82-A4C5-06DCE1ADBE1B}"/>
    <dgm:cxn modelId="{E8651D3C-7CDA-452D-BBDB-91F08622909C}" type="presOf" srcId="{C5EE4BD6-01FE-4C15-8799-00E22E74E7F8}" destId="{0B8F1843-A3E8-4905-AE6C-482AD4597A03}" srcOrd="0" destOrd="0" presId="urn:microsoft.com/office/officeart/2005/8/layout/list1"/>
    <dgm:cxn modelId="{B364315F-63B8-41B7-A207-BF248CB15B74}" srcId="{DDF5BF71-E0C1-4042-91E9-F447B886A11C}" destId="{5B827A1B-9019-4928-9183-2BA1A81C98C2}" srcOrd="4" destOrd="0" parTransId="{9E401C57-7918-4C60-9228-5985387368B1}" sibTransId="{E54235F0-C187-47A8-BC88-16675454C3EE}"/>
    <dgm:cxn modelId="{FC0E2763-18A7-4E09-9B66-3E81487C8F65}" type="presOf" srcId="{DDF5BF71-E0C1-4042-91E9-F447B886A11C}" destId="{C6993153-F072-4B3B-A41A-8DC393E86C5F}" srcOrd="0" destOrd="0" presId="urn:microsoft.com/office/officeart/2005/8/layout/list1"/>
    <dgm:cxn modelId="{814DFC43-F49E-493D-8D94-CC0D8F47E7F5}" type="presOf" srcId="{01BC9370-1F59-4112-8BED-23EC358097D7}" destId="{C53ECAFE-34FC-4692-9779-89F6BBC4950F}" srcOrd="1" destOrd="0" presId="urn:microsoft.com/office/officeart/2005/8/layout/list1"/>
    <dgm:cxn modelId="{00AAB044-1510-43F7-9D17-90F81C8E6710}" srcId="{DDF5BF71-E0C1-4042-91E9-F447B886A11C}" destId="{C5EE4BD6-01FE-4C15-8799-00E22E74E7F8}" srcOrd="1" destOrd="0" parTransId="{D79E3DD8-0132-4E1A-8DB8-094D9D892C2D}" sibTransId="{C1A026F7-D410-4313-BCDF-45C803AD4BF9}"/>
    <dgm:cxn modelId="{47331E79-BC3E-447C-8978-C1BA056B1911}" type="presOf" srcId="{7502C04B-9C19-405C-AF6A-0EA60D3C2919}" destId="{2CA2AFE9-295A-4E32-B266-54DF3DD24695}" srcOrd="0" destOrd="0" presId="urn:microsoft.com/office/officeart/2005/8/layout/list1"/>
    <dgm:cxn modelId="{0B3A3A91-BE4F-4D7C-B49C-849E124E2380}" type="presOf" srcId="{88ECE24B-EEEF-4523-8DF2-EC62592F4EE2}" destId="{0AC26F9E-0559-4FB2-9209-37832C20D7CE}" srcOrd="0" destOrd="0" presId="urn:microsoft.com/office/officeart/2005/8/layout/list1"/>
    <dgm:cxn modelId="{445699A3-CE9F-4343-96AC-0BEDD0945A02}" srcId="{DDF5BF71-E0C1-4042-91E9-F447B886A11C}" destId="{01BC9370-1F59-4112-8BED-23EC358097D7}" srcOrd="3" destOrd="0" parTransId="{6D20E045-AF5F-49FB-90F0-8A83A4D40393}" sibTransId="{AD21F3EA-94F8-4516-8AD9-C73E472C9459}"/>
    <dgm:cxn modelId="{1AE9BFB8-199A-4753-B226-BEA05EA38FFE}" type="presOf" srcId="{88ECE24B-EEEF-4523-8DF2-EC62592F4EE2}" destId="{1B673380-3C2F-4BD4-AD1D-867C795603DD}" srcOrd="1" destOrd="0" presId="urn:microsoft.com/office/officeart/2005/8/layout/list1"/>
    <dgm:cxn modelId="{826050CE-1BCD-4909-9131-08B7B5649A3A}" type="presOf" srcId="{7502C04B-9C19-405C-AF6A-0EA60D3C2919}" destId="{98299F4C-784C-4EA0-B015-6D5E0B5952E5}" srcOrd="1" destOrd="0" presId="urn:microsoft.com/office/officeart/2005/8/layout/list1"/>
    <dgm:cxn modelId="{0B50A3CE-678D-4B2E-8594-C1F3092A8E40}" type="presOf" srcId="{01BC9370-1F59-4112-8BED-23EC358097D7}" destId="{E63B79DB-933A-48E8-9CBE-59AB878CEEF5}" srcOrd="0" destOrd="0" presId="urn:microsoft.com/office/officeart/2005/8/layout/list1"/>
    <dgm:cxn modelId="{A809C4D2-143E-4112-9FA5-314E5F07635F}" srcId="{DDF5BF71-E0C1-4042-91E9-F447B886A11C}" destId="{88ECE24B-EEEF-4523-8DF2-EC62592F4EE2}" srcOrd="2" destOrd="0" parTransId="{C32B1678-F78F-4F16-B352-1E2EEA9405B0}" sibTransId="{77F0199C-8E82-484B-A793-980D4A899198}"/>
    <dgm:cxn modelId="{9F5D88D3-4D42-496C-ABA5-699A6ED679E4}" type="presOf" srcId="{5B827A1B-9019-4928-9183-2BA1A81C98C2}" destId="{80111259-D382-434E-8739-793940929DFF}" srcOrd="1" destOrd="0" presId="urn:microsoft.com/office/officeart/2005/8/layout/list1"/>
    <dgm:cxn modelId="{B7FB06F1-016B-42C6-A038-3F5A783D50B6}" type="presOf" srcId="{5B827A1B-9019-4928-9183-2BA1A81C98C2}" destId="{84D6F97E-A87A-440E-81BD-9EB19FDA12DD}" srcOrd="0" destOrd="0" presId="urn:microsoft.com/office/officeart/2005/8/layout/list1"/>
    <dgm:cxn modelId="{FD528588-5DD5-40CE-95CC-5DA1790C4DB1}" type="presParOf" srcId="{C6993153-F072-4B3B-A41A-8DC393E86C5F}" destId="{E9B7E2B0-3789-44DB-A0A5-C579FD2AB637}" srcOrd="0" destOrd="0" presId="urn:microsoft.com/office/officeart/2005/8/layout/list1"/>
    <dgm:cxn modelId="{1967656C-213D-4435-96DA-9A847FFA033F}" type="presParOf" srcId="{E9B7E2B0-3789-44DB-A0A5-C579FD2AB637}" destId="{2CA2AFE9-295A-4E32-B266-54DF3DD24695}" srcOrd="0" destOrd="0" presId="urn:microsoft.com/office/officeart/2005/8/layout/list1"/>
    <dgm:cxn modelId="{F47E8282-07CE-466F-9EFD-D1C33082C5CA}" type="presParOf" srcId="{E9B7E2B0-3789-44DB-A0A5-C579FD2AB637}" destId="{98299F4C-784C-4EA0-B015-6D5E0B5952E5}" srcOrd="1" destOrd="0" presId="urn:microsoft.com/office/officeart/2005/8/layout/list1"/>
    <dgm:cxn modelId="{05ED0AEC-DA43-400D-A1DA-DF691F931139}" type="presParOf" srcId="{C6993153-F072-4B3B-A41A-8DC393E86C5F}" destId="{3C7AC81A-0D4F-47F7-9782-C23579D41E9E}" srcOrd="1" destOrd="0" presId="urn:microsoft.com/office/officeart/2005/8/layout/list1"/>
    <dgm:cxn modelId="{D39E2C22-4A4F-4BF4-AF2F-959733BD5665}" type="presParOf" srcId="{C6993153-F072-4B3B-A41A-8DC393E86C5F}" destId="{D24FCD57-BF32-4E80-8441-AD8D2D0748D3}" srcOrd="2" destOrd="0" presId="urn:microsoft.com/office/officeart/2005/8/layout/list1"/>
    <dgm:cxn modelId="{D0B02FD5-8706-4F87-BDEF-153FE37113CE}" type="presParOf" srcId="{C6993153-F072-4B3B-A41A-8DC393E86C5F}" destId="{FDC5550E-23B1-4843-B6B0-D25E15D1B793}" srcOrd="3" destOrd="0" presId="urn:microsoft.com/office/officeart/2005/8/layout/list1"/>
    <dgm:cxn modelId="{BB7E0C7F-D118-4C97-8AD6-42A36EE22C2B}" type="presParOf" srcId="{C6993153-F072-4B3B-A41A-8DC393E86C5F}" destId="{659632EC-38C1-469F-86C2-D5A3CDF53A2D}" srcOrd="4" destOrd="0" presId="urn:microsoft.com/office/officeart/2005/8/layout/list1"/>
    <dgm:cxn modelId="{65E32D94-BC76-4226-9D0B-475427BF753F}" type="presParOf" srcId="{659632EC-38C1-469F-86C2-D5A3CDF53A2D}" destId="{0B8F1843-A3E8-4905-AE6C-482AD4597A03}" srcOrd="0" destOrd="0" presId="urn:microsoft.com/office/officeart/2005/8/layout/list1"/>
    <dgm:cxn modelId="{6C648B62-BF48-494F-B31B-AD1205652FFE}" type="presParOf" srcId="{659632EC-38C1-469F-86C2-D5A3CDF53A2D}" destId="{3F116C6A-686A-4E7D-ACBF-7A7F79315EAA}" srcOrd="1" destOrd="0" presId="urn:microsoft.com/office/officeart/2005/8/layout/list1"/>
    <dgm:cxn modelId="{D5534E49-2DA6-4CE4-AF95-1FD7F230EB15}" type="presParOf" srcId="{C6993153-F072-4B3B-A41A-8DC393E86C5F}" destId="{065A38D9-919F-404A-B3BD-55DFD205A2B7}" srcOrd="5" destOrd="0" presId="urn:microsoft.com/office/officeart/2005/8/layout/list1"/>
    <dgm:cxn modelId="{93BB2E9F-C11C-4BBF-8C9D-34A4E72F9A3D}" type="presParOf" srcId="{C6993153-F072-4B3B-A41A-8DC393E86C5F}" destId="{1476614B-5A0E-4525-9C7D-AEAE021B8FAD}" srcOrd="6" destOrd="0" presId="urn:microsoft.com/office/officeart/2005/8/layout/list1"/>
    <dgm:cxn modelId="{1F5E2E9E-999F-4D8F-9C39-8E5B56B14B9D}" type="presParOf" srcId="{C6993153-F072-4B3B-A41A-8DC393E86C5F}" destId="{F9CE669D-1B52-4809-8429-7B771F269EBA}" srcOrd="7" destOrd="0" presId="urn:microsoft.com/office/officeart/2005/8/layout/list1"/>
    <dgm:cxn modelId="{9FED7E6E-7400-42A1-B93A-4FCEE5159B5E}" type="presParOf" srcId="{C6993153-F072-4B3B-A41A-8DC393E86C5F}" destId="{68F918B6-74AE-462D-BEED-38090A60CACB}" srcOrd="8" destOrd="0" presId="urn:microsoft.com/office/officeart/2005/8/layout/list1"/>
    <dgm:cxn modelId="{897CBCA0-DEAD-4339-A9DD-F23726CEA2A6}" type="presParOf" srcId="{68F918B6-74AE-462D-BEED-38090A60CACB}" destId="{0AC26F9E-0559-4FB2-9209-37832C20D7CE}" srcOrd="0" destOrd="0" presId="urn:microsoft.com/office/officeart/2005/8/layout/list1"/>
    <dgm:cxn modelId="{55D3BC0C-2A11-442F-AC58-0B2D1738D38D}" type="presParOf" srcId="{68F918B6-74AE-462D-BEED-38090A60CACB}" destId="{1B673380-3C2F-4BD4-AD1D-867C795603DD}" srcOrd="1" destOrd="0" presId="urn:microsoft.com/office/officeart/2005/8/layout/list1"/>
    <dgm:cxn modelId="{40B00B47-9EAF-44FF-A6A6-44971C97A806}" type="presParOf" srcId="{C6993153-F072-4B3B-A41A-8DC393E86C5F}" destId="{6E80216A-4247-472A-9713-CC92CDA3D31D}" srcOrd="9" destOrd="0" presId="urn:microsoft.com/office/officeart/2005/8/layout/list1"/>
    <dgm:cxn modelId="{DDE1F5A6-693D-48F5-8897-C6BB8DDFDDF4}" type="presParOf" srcId="{C6993153-F072-4B3B-A41A-8DC393E86C5F}" destId="{C6E14610-D0AF-452F-819E-26EAB76820B5}" srcOrd="10" destOrd="0" presId="urn:microsoft.com/office/officeart/2005/8/layout/list1"/>
    <dgm:cxn modelId="{D8961E0D-3416-4CAF-B6D1-7A007C31A269}" type="presParOf" srcId="{C6993153-F072-4B3B-A41A-8DC393E86C5F}" destId="{AE68E5A9-FAD7-4FEF-AE1D-4FFC31A24933}" srcOrd="11" destOrd="0" presId="urn:microsoft.com/office/officeart/2005/8/layout/list1"/>
    <dgm:cxn modelId="{6B1D5D29-BEA5-447A-AF70-37DE94F8F92B}" type="presParOf" srcId="{C6993153-F072-4B3B-A41A-8DC393E86C5F}" destId="{1D0AC365-0996-4B85-825A-AE0A265CF3C8}" srcOrd="12" destOrd="0" presId="urn:microsoft.com/office/officeart/2005/8/layout/list1"/>
    <dgm:cxn modelId="{DEB605EC-02B1-444C-8F7B-BC44091B1A9A}" type="presParOf" srcId="{1D0AC365-0996-4B85-825A-AE0A265CF3C8}" destId="{E63B79DB-933A-48E8-9CBE-59AB878CEEF5}" srcOrd="0" destOrd="0" presId="urn:microsoft.com/office/officeart/2005/8/layout/list1"/>
    <dgm:cxn modelId="{4A7D37DC-05AB-4000-9260-AE5A5AB67148}" type="presParOf" srcId="{1D0AC365-0996-4B85-825A-AE0A265CF3C8}" destId="{C53ECAFE-34FC-4692-9779-89F6BBC4950F}" srcOrd="1" destOrd="0" presId="urn:microsoft.com/office/officeart/2005/8/layout/list1"/>
    <dgm:cxn modelId="{E0299795-46FC-4001-AB58-E660E9A196DA}" type="presParOf" srcId="{C6993153-F072-4B3B-A41A-8DC393E86C5F}" destId="{2D4BF14B-7F61-47A0-9EC6-EE1769356312}" srcOrd="13" destOrd="0" presId="urn:microsoft.com/office/officeart/2005/8/layout/list1"/>
    <dgm:cxn modelId="{BEE242E2-1027-452E-B5D7-673BBB668DEA}" type="presParOf" srcId="{C6993153-F072-4B3B-A41A-8DC393E86C5F}" destId="{C07A5D03-4C6F-4E4A-A42D-00FFA3A71975}" srcOrd="14" destOrd="0" presId="urn:microsoft.com/office/officeart/2005/8/layout/list1"/>
    <dgm:cxn modelId="{8AE2669F-D880-424D-A90D-938097800B3A}" type="presParOf" srcId="{C6993153-F072-4B3B-A41A-8DC393E86C5F}" destId="{03487714-4D0F-485F-A44E-A2A90456FCCA}" srcOrd="15" destOrd="0" presId="urn:microsoft.com/office/officeart/2005/8/layout/list1"/>
    <dgm:cxn modelId="{A87B3CE0-CC0E-4A74-AB41-49B23D1A92F6}" type="presParOf" srcId="{C6993153-F072-4B3B-A41A-8DC393E86C5F}" destId="{3DF21410-6FE6-4B8F-853D-7B7062A33892}" srcOrd="16" destOrd="0" presId="urn:microsoft.com/office/officeart/2005/8/layout/list1"/>
    <dgm:cxn modelId="{866D1260-2123-41B8-9E90-32FC7663D074}" type="presParOf" srcId="{3DF21410-6FE6-4B8F-853D-7B7062A33892}" destId="{84D6F97E-A87A-440E-81BD-9EB19FDA12DD}" srcOrd="0" destOrd="0" presId="urn:microsoft.com/office/officeart/2005/8/layout/list1"/>
    <dgm:cxn modelId="{14B53BF2-0116-4044-92D0-0DB717C62E5C}" type="presParOf" srcId="{3DF21410-6FE6-4B8F-853D-7B7062A33892}" destId="{80111259-D382-434E-8739-793940929DFF}" srcOrd="1" destOrd="0" presId="urn:microsoft.com/office/officeart/2005/8/layout/list1"/>
    <dgm:cxn modelId="{DD89C541-EEBE-4864-8C0A-9A2985B3755F}" type="presParOf" srcId="{C6993153-F072-4B3B-A41A-8DC393E86C5F}" destId="{3EF60584-7A25-4ADB-9189-8D306D568581}" srcOrd="17" destOrd="0" presId="urn:microsoft.com/office/officeart/2005/8/layout/list1"/>
    <dgm:cxn modelId="{7217B38D-A014-4EEC-99D6-3E2ADD6AF971}" type="presParOf" srcId="{C6993153-F072-4B3B-A41A-8DC393E86C5F}" destId="{C451BC1F-7071-404B-B18D-D3E34168851B}"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96899A-0F33-4E98-9EF4-4D248BF2EEAC}" type="doc">
      <dgm:prSet loTypeId="urn:microsoft.com/office/officeart/2018/2/layout/IconVerticalSolidList" loCatId="icon" qsTypeId="urn:microsoft.com/office/officeart/2005/8/quickstyle/simple1" qsCatId="simple" csTypeId="urn:microsoft.com/office/officeart/2018/5/colors/Iconchunking_neutralicontext_accent6_2" csCatId="accent6" phldr="1"/>
      <dgm:spPr/>
      <dgm:t>
        <a:bodyPr/>
        <a:lstStyle/>
        <a:p>
          <a:endParaRPr lang="en-US"/>
        </a:p>
      </dgm:t>
    </dgm:pt>
    <dgm:pt modelId="{40373685-E7EA-4909-B78A-287DB1AECBB5}">
      <dgm:prSet/>
      <dgm:spPr/>
      <dgm:t>
        <a:bodyPr/>
        <a:lstStyle/>
        <a:p>
          <a:r>
            <a:rPr lang="en-US"/>
            <a:t>1. Batch Learning</a:t>
          </a:r>
        </a:p>
      </dgm:t>
    </dgm:pt>
    <dgm:pt modelId="{13CE31C6-9FD1-48C2-AC88-EA9F393F02D7}" type="parTrans" cxnId="{7E10BEC7-475D-418B-9C4D-67D533DF4956}">
      <dgm:prSet/>
      <dgm:spPr/>
      <dgm:t>
        <a:bodyPr/>
        <a:lstStyle/>
        <a:p>
          <a:endParaRPr lang="en-US"/>
        </a:p>
      </dgm:t>
    </dgm:pt>
    <dgm:pt modelId="{1482323C-789D-4DB5-BE6B-92222D0319B9}" type="sibTrans" cxnId="{7E10BEC7-475D-418B-9C4D-67D533DF4956}">
      <dgm:prSet/>
      <dgm:spPr/>
      <dgm:t>
        <a:bodyPr/>
        <a:lstStyle/>
        <a:p>
          <a:endParaRPr lang="en-US"/>
        </a:p>
      </dgm:t>
    </dgm:pt>
    <dgm:pt modelId="{30396F49-FE40-49AD-A94F-3B9F6A7BF7FC}">
      <dgm:prSet/>
      <dgm:spPr/>
      <dgm:t>
        <a:bodyPr/>
        <a:lstStyle/>
        <a:p>
          <a:r>
            <a:rPr lang="en-US"/>
            <a:t>2. Incremental learning</a:t>
          </a:r>
        </a:p>
      </dgm:t>
    </dgm:pt>
    <dgm:pt modelId="{B119B728-1134-4E46-B019-35EB3789C7DD}" type="parTrans" cxnId="{E63E9381-E8E9-43D4-ABBB-0ABD0911E1EF}">
      <dgm:prSet/>
      <dgm:spPr/>
      <dgm:t>
        <a:bodyPr/>
        <a:lstStyle/>
        <a:p>
          <a:endParaRPr lang="en-US"/>
        </a:p>
      </dgm:t>
    </dgm:pt>
    <dgm:pt modelId="{76637BB9-C667-4B9C-B699-830B34B2A065}" type="sibTrans" cxnId="{E63E9381-E8E9-43D4-ABBB-0ABD0911E1EF}">
      <dgm:prSet/>
      <dgm:spPr/>
      <dgm:t>
        <a:bodyPr/>
        <a:lstStyle/>
        <a:p>
          <a:endParaRPr lang="en-US"/>
        </a:p>
      </dgm:t>
    </dgm:pt>
    <dgm:pt modelId="{FE88F137-3E43-4881-9DDF-6560CF41B750}">
      <dgm:prSet/>
      <dgm:spPr/>
      <dgm:t>
        <a:bodyPr/>
        <a:lstStyle/>
        <a:p>
          <a:r>
            <a:rPr lang="en-US"/>
            <a:t>3. Instance based learning</a:t>
          </a:r>
        </a:p>
      </dgm:t>
    </dgm:pt>
    <dgm:pt modelId="{337764EB-C3E4-40DA-81FE-EBC68CBCF988}" type="parTrans" cxnId="{5E4F20AB-D86D-4F13-8A8B-8A33128F264C}">
      <dgm:prSet/>
      <dgm:spPr/>
      <dgm:t>
        <a:bodyPr/>
        <a:lstStyle/>
        <a:p>
          <a:endParaRPr lang="en-US"/>
        </a:p>
      </dgm:t>
    </dgm:pt>
    <dgm:pt modelId="{D811BDB8-0D2F-4EE8-AC04-4690791B371D}" type="sibTrans" cxnId="{5E4F20AB-D86D-4F13-8A8B-8A33128F264C}">
      <dgm:prSet/>
      <dgm:spPr/>
      <dgm:t>
        <a:bodyPr/>
        <a:lstStyle/>
        <a:p>
          <a:endParaRPr lang="en-US"/>
        </a:p>
      </dgm:t>
    </dgm:pt>
    <dgm:pt modelId="{91B5A668-5B1B-4E6F-B514-81E36093BE59}">
      <dgm:prSet/>
      <dgm:spPr/>
      <dgm:t>
        <a:bodyPr/>
        <a:lstStyle/>
        <a:p>
          <a:r>
            <a:rPr lang="en-US"/>
            <a:t>4. Model based learning</a:t>
          </a:r>
        </a:p>
      </dgm:t>
    </dgm:pt>
    <dgm:pt modelId="{E8085778-AD7D-490A-8BCF-7905D186D02E}" type="parTrans" cxnId="{495E0487-EBF5-4EA1-A1AF-DC729E0897FB}">
      <dgm:prSet/>
      <dgm:spPr/>
      <dgm:t>
        <a:bodyPr/>
        <a:lstStyle/>
        <a:p>
          <a:endParaRPr lang="en-US"/>
        </a:p>
      </dgm:t>
    </dgm:pt>
    <dgm:pt modelId="{9E2528DD-3659-45AC-833D-5848C47578D9}" type="sibTrans" cxnId="{495E0487-EBF5-4EA1-A1AF-DC729E0897FB}">
      <dgm:prSet/>
      <dgm:spPr/>
      <dgm:t>
        <a:bodyPr/>
        <a:lstStyle/>
        <a:p>
          <a:endParaRPr lang="en-US"/>
        </a:p>
      </dgm:t>
    </dgm:pt>
    <dgm:pt modelId="{B09E3B54-116D-48D4-A86B-D74F962EBD2C}" type="pres">
      <dgm:prSet presAssocID="{CF96899A-0F33-4E98-9EF4-4D248BF2EEAC}" presName="root" presStyleCnt="0">
        <dgm:presLayoutVars>
          <dgm:dir/>
          <dgm:resizeHandles val="exact"/>
        </dgm:presLayoutVars>
      </dgm:prSet>
      <dgm:spPr/>
    </dgm:pt>
    <dgm:pt modelId="{DD4B205B-8E85-449C-B5F0-60E7EC8ADA82}" type="pres">
      <dgm:prSet presAssocID="{40373685-E7EA-4909-B78A-287DB1AECBB5}" presName="compNode" presStyleCnt="0"/>
      <dgm:spPr/>
    </dgm:pt>
    <dgm:pt modelId="{53EA5670-720E-41BA-BB26-45F78AF4861D}" type="pres">
      <dgm:prSet presAssocID="{40373685-E7EA-4909-B78A-287DB1AECBB5}" presName="bgRect" presStyleLbl="bgShp" presStyleIdx="0" presStyleCnt="4"/>
      <dgm:spPr/>
    </dgm:pt>
    <dgm:pt modelId="{BAEED273-435D-43B3-B253-C137DFB837D8}" type="pres">
      <dgm:prSet presAssocID="{40373685-E7EA-4909-B78A-287DB1AECBB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37F95AB0-C178-40FD-93B1-EBD7564ED15C}" type="pres">
      <dgm:prSet presAssocID="{40373685-E7EA-4909-B78A-287DB1AECBB5}" presName="spaceRect" presStyleCnt="0"/>
      <dgm:spPr/>
    </dgm:pt>
    <dgm:pt modelId="{DA86ADC3-9882-4242-BB62-0B9EEC918F4D}" type="pres">
      <dgm:prSet presAssocID="{40373685-E7EA-4909-B78A-287DB1AECBB5}" presName="parTx" presStyleLbl="revTx" presStyleIdx="0" presStyleCnt="4">
        <dgm:presLayoutVars>
          <dgm:chMax val="0"/>
          <dgm:chPref val="0"/>
        </dgm:presLayoutVars>
      </dgm:prSet>
      <dgm:spPr/>
    </dgm:pt>
    <dgm:pt modelId="{46FF35A7-9B07-4F5E-91C1-E27C61D74863}" type="pres">
      <dgm:prSet presAssocID="{1482323C-789D-4DB5-BE6B-92222D0319B9}" presName="sibTrans" presStyleCnt="0"/>
      <dgm:spPr/>
    </dgm:pt>
    <dgm:pt modelId="{C965208B-9118-43B0-9FAD-40556C6FFEDE}" type="pres">
      <dgm:prSet presAssocID="{30396F49-FE40-49AD-A94F-3B9F6A7BF7FC}" presName="compNode" presStyleCnt="0"/>
      <dgm:spPr/>
    </dgm:pt>
    <dgm:pt modelId="{600C3D13-467E-408A-9A95-0FEB6E904A4E}" type="pres">
      <dgm:prSet presAssocID="{30396F49-FE40-49AD-A94F-3B9F6A7BF7FC}" presName="bgRect" presStyleLbl="bgShp" presStyleIdx="1" presStyleCnt="4"/>
      <dgm:spPr/>
    </dgm:pt>
    <dgm:pt modelId="{8E1A9F1C-8139-434A-9908-BF5902074BF0}" type="pres">
      <dgm:prSet presAssocID="{30396F49-FE40-49AD-A94F-3B9F6A7BF7F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944BDCAE-28CA-4765-8DD2-37D86C203613}" type="pres">
      <dgm:prSet presAssocID="{30396F49-FE40-49AD-A94F-3B9F6A7BF7FC}" presName="spaceRect" presStyleCnt="0"/>
      <dgm:spPr/>
    </dgm:pt>
    <dgm:pt modelId="{04F9B0E5-4013-4707-91D2-1796B2707C58}" type="pres">
      <dgm:prSet presAssocID="{30396F49-FE40-49AD-A94F-3B9F6A7BF7FC}" presName="parTx" presStyleLbl="revTx" presStyleIdx="1" presStyleCnt="4">
        <dgm:presLayoutVars>
          <dgm:chMax val="0"/>
          <dgm:chPref val="0"/>
        </dgm:presLayoutVars>
      </dgm:prSet>
      <dgm:spPr/>
    </dgm:pt>
    <dgm:pt modelId="{B1265FD6-7C90-4F2D-8BC1-DE61FE331E59}" type="pres">
      <dgm:prSet presAssocID="{76637BB9-C667-4B9C-B699-830B34B2A065}" presName="sibTrans" presStyleCnt="0"/>
      <dgm:spPr/>
    </dgm:pt>
    <dgm:pt modelId="{631B5827-2E2D-4667-A803-74795DFF7D4B}" type="pres">
      <dgm:prSet presAssocID="{FE88F137-3E43-4881-9DDF-6560CF41B750}" presName="compNode" presStyleCnt="0"/>
      <dgm:spPr/>
    </dgm:pt>
    <dgm:pt modelId="{C64ECA4C-BD87-4872-9E57-1C7997C38AAA}" type="pres">
      <dgm:prSet presAssocID="{FE88F137-3E43-4881-9DDF-6560CF41B750}" presName="bgRect" presStyleLbl="bgShp" presStyleIdx="2" presStyleCnt="4"/>
      <dgm:spPr/>
    </dgm:pt>
    <dgm:pt modelId="{2270234F-2796-4688-B05A-7AF51884BAF0}" type="pres">
      <dgm:prSet presAssocID="{FE88F137-3E43-4881-9DDF-6560CF41B75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47D9758A-AB1E-4718-B9C6-085D51DC4CCD}" type="pres">
      <dgm:prSet presAssocID="{FE88F137-3E43-4881-9DDF-6560CF41B750}" presName="spaceRect" presStyleCnt="0"/>
      <dgm:spPr/>
    </dgm:pt>
    <dgm:pt modelId="{3878C50F-1B1E-48C5-BD30-AA40618FF6F5}" type="pres">
      <dgm:prSet presAssocID="{FE88F137-3E43-4881-9DDF-6560CF41B750}" presName="parTx" presStyleLbl="revTx" presStyleIdx="2" presStyleCnt="4">
        <dgm:presLayoutVars>
          <dgm:chMax val="0"/>
          <dgm:chPref val="0"/>
        </dgm:presLayoutVars>
      </dgm:prSet>
      <dgm:spPr/>
    </dgm:pt>
    <dgm:pt modelId="{7C1CD491-9169-40AD-88D1-410EEBCB174A}" type="pres">
      <dgm:prSet presAssocID="{D811BDB8-0D2F-4EE8-AC04-4690791B371D}" presName="sibTrans" presStyleCnt="0"/>
      <dgm:spPr/>
    </dgm:pt>
    <dgm:pt modelId="{33C8627B-461D-4281-9A9F-53EEA79ED537}" type="pres">
      <dgm:prSet presAssocID="{91B5A668-5B1B-4E6F-B514-81E36093BE59}" presName="compNode" presStyleCnt="0"/>
      <dgm:spPr/>
    </dgm:pt>
    <dgm:pt modelId="{D9A1BF53-B004-4586-84A3-2DF63412AB51}" type="pres">
      <dgm:prSet presAssocID="{91B5A668-5B1B-4E6F-B514-81E36093BE59}" presName="bgRect" presStyleLbl="bgShp" presStyleIdx="3" presStyleCnt="4"/>
      <dgm:spPr/>
    </dgm:pt>
    <dgm:pt modelId="{4B266146-F887-4020-87C7-AFD04BCE609C}" type="pres">
      <dgm:prSet presAssocID="{91B5A668-5B1B-4E6F-B514-81E36093BE5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6DF2EA15-0E22-460D-ADD2-801F5FD077A9}" type="pres">
      <dgm:prSet presAssocID="{91B5A668-5B1B-4E6F-B514-81E36093BE59}" presName="spaceRect" presStyleCnt="0"/>
      <dgm:spPr/>
    </dgm:pt>
    <dgm:pt modelId="{2966DDCB-0A06-4F03-BEE5-A40B45CE41D0}" type="pres">
      <dgm:prSet presAssocID="{91B5A668-5B1B-4E6F-B514-81E36093BE59}" presName="parTx" presStyleLbl="revTx" presStyleIdx="3" presStyleCnt="4">
        <dgm:presLayoutVars>
          <dgm:chMax val="0"/>
          <dgm:chPref val="0"/>
        </dgm:presLayoutVars>
      </dgm:prSet>
      <dgm:spPr/>
    </dgm:pt>
  </dgm:ptLst>
  <dgm:cxnLst>
    <dgm:cxn modelId="{A53A4C57-1AF4-41AF-ADC2-2BFDE2EB3932}" type="presOf" srcId="{40373685-E7EA-4909-B78A-287DB1AECBB5}" destId="{DA86ADC3-9882-4242-BB62-0B9EEC918F4D}" srcOrd="0" destOrd="0" presId="urn:microsoft.com/office/officeart/2018/2/layout/IconVerticalSolidList"/>
    <dgm:cxn modelId="{8CAA447D-D16F-4A6F-9E50-94BF48234780}" type="presOf" srcId="{CF96899A-0F33-4E98-9EF4-4D248BF2EEAC}" destId="{B09E3B54-116D-48D4-A86B-D74F962EBD2C}" srcOrd="0" destOrd="0" presId="urn:microsoft.com/office/officeart/2018/2/layout/IconVerticalSolidList"/>
    <dgm:cxn modelId="{E63E9381-E8E9-43D4-ABBB-0ABD0911E1EF}" srcId="{CF96899A-0F33-4E98-9EF4-4D248BF2EEAC}" destId="{30396F49-FE40-49AD-A94F-3B9F6A7BF7FC}" srcOrd="1" destOrd="0" parTransId="{B119B728-1134-4E46-B019-35EB3789C7DD}" sibTransId="{76637BB9-C667-4B9C-B699-830B34B2A065}"/>
    <dgm:cxn modelId="{495E0487-EBF5-4EA1-A1AF-DC729E0897FB}" srcId="{CF96899A-0F33-4E98-9EF4-4D248BF2EEAC}" destId="{91B5A668-5B1B-4E6F-B514-81E36093BE59}" srcOrd="3" destOrd="0" parTransId="{E8085778-AD7D-490A-8BCF-7905D186D02E}" sibTransId="{9E2528DD-3659-45AC-833D-5848C47578D9}"/>
    <dgm:cxn modelId="{997BD5A1-863E-41B2-9125-069D27853601}" type="presOf" srcId="{91B5A668-5B1B-4E6F-B514-81E36093BE59}" destId="{2966DDCB-0A06-4F03-BEE5-A40B45CE41D0}" srcOrd="0" destOrd="0" presId="urn:microsoft.com/office/officeart/2018/2/layout/IconVerticalSolidList"/>
    <dgm:cxn modelId="{5E4F20AB-D86D-4F13-8A8B-8A33128F264C}" srcId="{CF96899A-0F33-4E98-9EF4-4D248BF2EEAC}" destId="{FE88F137-3E43-4881-9DDF-6560CF41B750}" srcOrd="2" destOrd="0" parTransId="{337764EB-C3E4-40DA-81FE-EBC68CBCF988}" sibTransId="{D811BDB8-0D2F-4EE8-AC04-4690791B371D}"/>
    <dgm:cxn modelId="{759F54AF-D9CA-4AB5-80CE-B92F9797885C}" type="presOf" srcId="{30396F49-FE40-49AD-A94F-3B9F6A7BF7FC}" destId="{04F9B0E5-4013-4707-91D2-1796B2707C58}" srcOrd="0" destOrd="0" presId="urn:microsoft.com/office/officeart/2018/2/layout/IconVerticalSolidList"/>
    <dgm:cxn modelId="{A1235EBB-056E-487C-8C6A-8C22A8942BFE}" type="presOf" srcId="{FE88F137-3E43-4881-9DDF-6560CF41B750}" destId="{3878C50F-1B1E-48C5-BD30-AA40618FF6F5}" srcOrd="0" destOrd="0" presId="urn:microsoft.com/office/officeart/2018/2/layout/IconVerticalSolidList"/>
    <dgm:cxn modelId="{7E10BEC7-475D-418B-9C4D-67D533DF4956}" srcId="{CF96899A-0F33-4E98-9EF4-4D248BF2EEAC}" destId="{40373685-E7EA-4909-B78A-287DB1AECBB5}" srcOrd="0" destOrd="0" parTransId="{13CE31C6-9FD1-48C2-AC88-EA9F393F02D7}" sibTransId="{1482323C-789D-4DB5-BE6B-92222D0319B9}"/>
    <dgm:cxn modelId="{8B505C87-CF33-4E55-9F14-E53C1F8001FD}" type="presParOf" srcId="{B09E3B54-116D-48D4-A86B-D74F962EBD2C}" destId="{DD4B205B-8E85-449C-B5F0-60E7EC8ADA82}" srcOrd="0" destOrd="0" presId="urn:microsoft.com/office/officeart/2018/2/layout/IconVerticalSolidList"/>
    <dgm:cxn modelId="{6C27F0FF-BDED-4A88-AFBF-516A29412073}" type="presParOf" srcId="{DD4B205B-8E85-449C-B5F0-60E7EC8ADA82}" destId="{53EA5670-720E-41BA-BB26-45F78AF4861D}" srcOrd="0" destOrd="0" presId="urn:microsoft.com/office/officeart/2018/2/layout/IconVerticalSolidList"/>
    <dgm:cxn modelId="{F18B1FAC-5EB7-4D1C-9BF0-9E91FAC1A82A}" type="presParOf" srcId="{DD4B205B-8E85-449C-B5F0-60E7EC8ADA82}" destId="{BAEED273-435D-43B3-B253-C137DFB837D8}" srcOrd="1" destOrd="0" presId="urn:microsoft.com/office/officeart/2018/2/layout/IconVerticalSolidList"/>
    <dgm:cxn modelId="{9B05C063-3835-42D7-B285-E3DCFCBDDFB4}" type="presParOf" srcId="{DD4B205B-8E85-449C-B5F0-60E7EC8ADA82}" destId="{37F95AB0-C178-40FD-93B1-EBD7564ED15C}" srcOrd="2" destOrd="0" presId="urn:microsoft.com/office/officeart/2018/2/layout/IconVerticalSolidList"/>
    <dgm:cxn modelId="{37E92E0A-00CC-4724-9EC5-A010D2F01666}" type="presParOf" srcId="{DD4B205B-8E85-449C-B5F0-60E7EC8ADA82}" destId="{DA86ADC3-9882-4242-BB62-0B9EEC918F4D}" srcOrd="3" destOrd="0" presId="urn:microsoft.com/office/officeart/2018/2/layout/IconVerticalSolidList"/>
    <dgm:cxn modelId="{84EB4A5E-F5A7-4205-872E-546387A44E67}" type="presParOf" srcId="{B09E3B54-116D-48D4-A86B-D74F962EBD2C}" destId="{46FF35A7-9B07-4F5E-91C1-E27C61D74863}" srcOrd="1" destOrd="0" presId="urn:microsoft.com/office/officeart/2018/2/layout/IconVerticalSolidList"/>
    <dgm:cxn modelId="{3CC6FA9F-5B7C-4F98-8CB3-9CBADAA2B155}" type="presParOf" srcId="{B09E3B54-116D-48D4-A86B-D74F962EBD2C}" destId="{C965208B-9118-43B0-9FAD-40556C6FFEDE}" srcOrd="2" destOrd="0" presId="urn:microsoft.com/office/officeart/2018/2/layout/IconVerticalSolidList"/>
    <dgm:cxn modelId="{6672F8C6-1C79-431D-ADB9-4EE4EFB479EF}" type="presParOf" srcId="{C965208B-9118-43B0-9FAD-40556C6FFEDE}" destId="{600C3D13-467E-408A-9A95-0FEB6E904A4E}" srcOrd="0" destOrd="0" presId="urn:microsoft.com/office/officeart/2018/2/layout/IconVerticalSolidList"/>
    <dgm:cxn modelId="{A4A15E82-738D-4C07-97C7-1C210AE4559A}" type="presParOf" srcId="{C965208B-9118-43B0-9FAD-40556C6FFEDE}" destId="{8E1A9F1C-8139-434A-9908-BF5902074BF0}" srcOrd="1" destOrd="0" presId="urn:microsoft.com/office/officeart/2018/2/layout/IconVerticalSolidList"/>
    <dgm:cxn modelId="{11737A66-6C2F-418F-BBBE-440875B3809F}" type="presParOf" srcId="{C965208B-9118-43B0-9FAD-40556C6FFEDE}" destId="{944BDCAE-28CA-4765-8DD2-37D86C203613}" srcOrd="2" destOrd="0" presId="urn:microsoft.com/office/officeart/2018/2/layout/IconVerticalSolidList"/>
    <dgm:cxn modelId="{2F6FB008-0BA5-4D9F-9164-DF28EB12A9F7}" type="presParOf" srcId="{C965208B-9118-43B0-9FAD-40556C6FFEDE}" destId="{04F9B0E5-4013-4707-91D2-1796B2707C58}" srcOrd="3" destOrd="0" presId="urn:microsoft.com/office/officeart/2018/2/layout/IconVerticalSolidList"/>
    <dgm:cxn modelId="{1D17C833-26E2-45A3-93B9-E00B1BD7F31F}" type="presParOf" srcId="{B09E3B54-116D-48D4-A86B-D74F962EBD2C}" destId="{B1265FD6-7C90-4F2D-8BC1-DE61FE331E59}" srcOrd="3" destOrd="0" presId="urn:microsoft.com/office/officeart/2018/2/layout/IconVerticalSolidList"/>
    <dgm:cxn modelId="{20F17207-DFA5-42F7-80E6-883DD18F401B}" type="presParOf" srcId="{B09E3B54-116D-48D4-A86B-D74F962EBD2C}" destId="{631B5827-2E2D-4667-A803-74795DFF7D4B}" srcOrd="4" destOrd="0" presId="urn:microsoft.com/office/officeart/2018/2/layout/IconVerticalSolidList"/>
    <dgm:cxn modelId="{C57D42D8-F521-4A0D-A3FE-C5C993CFA048}" type="presParOf" srcId="{631B5827-2E2D-4667-A803-74795DFF7D4B}" destId="{C64ECA4C-BD87-4872-9E57-1C7997C38AAA}" srcOrd="0" destOrd="0" presId="urn:microsoft.com/office/officeart/2018/2/layout/IconVerticalSolidList"/>
    <dgm:cxn modelId="{68868A5D-62DB-476D-8107-03FD8826CCD8}" type="presParOf" srcId="{631B5827-2E2D-4667-A803-74795DFF7D4B}" destId="{2270234F-2796-4688-B05A-7AF51884BAF0}" srcOrd="1" destOrd="0" presId="urn:microsoft.com/office/officeart/2018/2/layout/IconVerticalSolidList"/>
    <dgm:cxn modelId="{6FA39D1D-1392-46C0-AD9D-3DD1A424FAEC}" type="presParOf" srcId="{631B5827-2E2D-4667-A803-74795DFF7D4B}" destId="{47D9758A-AB1E-4718-B9C6-085D51DC4CCD}" srcOrd="2" destOrd="0" presId="urn:microsoft.com/office/officeart/2018/2/layout/IconVerticalSolidList"/>
    <dgm:cxn modelId="{3027BB58-A37E-417F-9CD0-0B8D87781D4D}" type="presParOf" srcId="{631B5827-2E2D-4667-A803-74795DFF7D4B}" destId="{3878C50F-1B1E-48C5-BD30-AA40618FF6F5}" srcOrd="3" destOrd="0" presId="urn:microsoft.com/office/officeart/2018/2/layout/IconVerticalSolidList"/>
    <dgm:cxn modelId="{B9D345F7-6867-49DB-8537-112842503FAA}" type="presParOf" srcId="{B09E3B54-116D-48D4-A86B-D74F962EBD2C}" destId="{7C1CD491-9169-40AD-88D1-410EEBCB174A}" srcOrd="5" destOrd="0" presId="urn:microsoft.com/office/officeart/2018/2/layout/IconVerticalSolidList"/>
    <dgm:cxn modelId="{1D9D58F3-0F0C-49C7-867C-C199DD3DB65D}" type="presParOf" srcId="{B09E3B54-116D-48D4-A86B-D74F962EBD2C}" destId="{33C8627B-461D-4281-9A9F-53EEA79ED537}" srcOrd="6" destOrd="0" presId="urn:microsoft.com/office/officeart/2018/2/layout/IconVerticalSolidList"/>
    <dgm:cxn modelId="{85EFD40C-383A-4C60-ACD9-4FCE4C632C01}" type="presParOf" srcId="{33C8627B-461D-4281-9A9F-53EEA79ED537}" destId="{D9A1BF53-B004-4586-84A3-2DF63412AB51}" srcOrd="0" destOrd="0" presId="urn:microsoft.com/office/officeart/2018/2/layout/IconVerticalSolidList"/>
    <dgm:cxn modelId="{E48E4906-FD85-43A0-86B2-03C53AB0FFB0}" type="presParOf" srcId="{33C8627B-461D-4281-9A9F-53EEA79ED537}" destId="{4B266146-F887-4020-87C7-AFD04BCE609C}" srcOrd="1" destOrd="0" presId="urn:microsoft.com/office/officeart/2018/2/layout/IconVerticalSolidList"/>
    <dgm:cxn modelId="{15EDE4CA-8065-416B-BF48-45659245F998}" type="presParOf" srcId="{33C8627B-461D-4281-9A9F-53EEA79ED537}" destId="{6DF2EA15-0E22-460D-ADD2-801F5FD077A9}" srcOrd="2" destOrd="0" presId="urn:microsoft.com/office/officeart/2018/2/layout/IconVerticalSolidList"/>
    <dgm:cxn modelId="{E0E2BF1A-A066-4837-B434-D73D26EDE85C}" type="presParOf" srcId="{33C8627B-461D-4281-9A9F-53EEA79ED537}" destId="{2966DDCB-0A06-4F03-BEE5-A40B45CE41D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FD28ED0-CE08-460E-857E-243E9440D06A}"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F214B8F3-C97C-4C7F-BF05-6AD0D3E6B078}">
      <dgm:prSet/>
      <dgm:spPr/>
      <dgm:t>
        <a:bodyPr/>
        <a:lstStyle/>
        <a:p>
          <a:r>
            <a:rPr lang="en-US" b="0" i="0" dirty="0">
              <a:hlinkClick xmlns:r="http://schemas.openxmlformats.org/officeDocument/2006/relationships" r:id="rId1" action="ppaction://hlinksldjump"/>
            </a:rPr>
            <a:t>Social Media Analysis</a:t>
          </a:r>
          <a:endParaRPr lang="en-US" dirty="0"/>
        </a:p>
      </dgm:t>
    </dgm:pt>
    <dgm:pt modelId="{C9593EBF-0DBE-468F-88EC-E5601FC8F446}" type="parTrans" cxnId="{D48C880C-A508-42E1-BA5D-65CE233CE5DA}">
      <dgm:prSet/>
      <dgm:spPr/>
      <dgm:t>
        <a:bodyPr/>
        <a:lstStyle/>
        <a:p>
          <a:endParaRPr lang="en-US"/>
        </a:p>
      </dgm:t>
    </dgm:pt>
    <dgm:pt modelId="{A8B0C242-5EF7-43E1-B588-F9B50C613E05}" type="sibTrans" cxnId="{D48C880C-A508-42E1-BA5D-65CE233CE5DA}">
      <dgm:prSet/>
      <dgm:spPr/>
      <dgm:t>
        <a:bodyPr/>
        <a:lstStyle/>
        <a:p>
          <a:endParaRPr lang="en-US"/>
        </a:p>
      </dgm:t>
    </dgm:pt>
    <dgm:pt modelId="{87E7294E-AA49-4547-90B0-93F83D8AD6A2}">
      <dgm:prSet/>
      <dgm:spPr/>
      <dgm:t>
        <a:bodyPr/>
        <a:lstStyle/>
        <a:p>
          <a:r>
            <a:rPr lang="en-US" b="0" i="0" dirty="0">
              <a:hlinkClick xmlns:r="http://schemas.openxmlformats.org/officeDocument/2006/relationships" r:id="rId2" action="ppaction://hlinksldjump"/>
            </a:rPr>
            <a:t>Product Recommendations</a:t>
          </a:r>
          <a:endParaRPr lang="en-US" dirty="0"/>
        </a:p>
      </dgm:t>
    </dgm:pt>
    <dgm:pt modelId="{03B3116C-2BFC-45D8-AA86-EE35851BE5B1}" type="parTrans" cxnId="{F27E4DA4-CCB4-4520-B6C9-DE8A3D4C9406}">
      <dgm:prSet/>
      <dgm:spPr/>
      <dgm:t>
        <a:bodyPr/>
        <a:lstStyle/>
        <a:p>
          <a:endParaRPr lang="en-US"/>
        </a:p>
      </dgm:t>
    </dgm:pt>
    <dgm:pt modelId="{4D116390-2155-41C8-BDA9-9F782A5C0353}" type="sibTrans" cxnId="{F27E4DA4-CCB4-4520-B6C9-DE8A3D4C9406}">
      <dgm:prSet/>
      <dgm:spPr/>
      <dgm:t>
        <a:bodyPr/>
        <a:lstStyle/>
        <a:p>
          <a:endParaRPr lang="en-US"/>
        </a:p>
      </dgm:t>
    </dgm:pt>
    <dgm:pt modelId="{9208A9B3-771E-4AD2-8D31-D64D509D05F7}">
      <dgm:prSet/>
      <dgm:spPr/>
      <dgm:t>
        <a:bodyPr/>
        <a:lstStyle/>
        <a:p>
          <a:r>
            <a:rPr lang="en-US" b="0" i="0" dirty="0">
              <a:hlinkClick xmlns:r="http://schemas.openxmlformats.org/officeDocument/2006/relationships" r:id="rId3" action="ppaction://hlinksldjump"/>
            </a:rPr>
            <a:t>Sentiment Analysis</a:t>
          </a:r>
          <a:endParaRPr lang="en-US" dirty="0"/>
        </a:p>
      </dgm:t>
    </dgm:pt>
    <dgm:pt modelId="{9EF6BE3B-2A3A-4CEF-8A05-DE3D5784EFF5}" type="parTrans" cxnId="{583B925B-25EA-4F5D-A79C-05F4CC549A35}">
      <dgm:prSet/>
      <dgm:spPr/>
      <dgm:t>
        <a:bodyPr/>
        <a:lstStyle/>
        <a:p>
          <a:endParaRPr lang="en-US"/>
        </a:p>
      </dgm:t>
    </dgm:pt>
    <dgm:pt modelId="{05CEBFC3-DD91-47B9-86D0-58D00A0A3DA4}" type="sibTrans" cxnId="{583B925B-25EA-4F5D-A79C-05F4CC549A35}">
      <dgm:prSet/>
      <dgm:spPr/>
      <dgm:t>
        <a:bodyPr/>
        <a:lstStyle/>
        <a:p>
          <a:endParaRPr lang="en-US"/>
        </a:p>
      </dgm:t>
    </dgm:pt>
    <dgm:pt modelId="{3E0C72A6-A27E-4029-AEBE-34CBE47257AF}">
      <dgm:prSet/>
      <dgm:spPr/>
      <dgm:t>
        <a:bodyPr/>
        <a:lstStyle/>
        <a:p>
          <a:r>
            <a:rPr lang="en-US" b="0" i="0" dirty="0">
              <a:hlinkClick xmlns:r="http://schemas.openxmlformats.org/officeDocument/2006/relationships" r:id="rId4" action="ppaction://hlinksldjump"/>
            </a:rPr>
            <a:t>Regulating Healthcare Efficiency and Medical Services</a:t>
          </a:r>
          <a:endParaRPr lang="en-US" dirty="0"/>
        </a:p>
      </dgm:t>
    </dgm:pt>
    <dgm:pt modelId="{29E678FE-A6A4-4497-9259-CD69FCC66D11}" type="parTrans" cxnId="{C6BAF167-DDE4-4A73-81EC-164525AAF963}">
      <dgm:prSet/>
      <dgm:spPr/>
      <dgm:t>
        <a:bodyPr/>
        <a:lstStyle/>
        <a:p>
          <a:endParaRPr lang="en-US"/>
        </a:p>
      </dgm:t>
    </dgm:pt>
    <dgm:pt modelId="{A3A4C9AA-212E-4E60-B037-A355B73A5C44}" type="sibTrans" cxnId="{C6BAF167-DDE4-4A73-81EC-164525AAF963}">
      <dgm:prSet/>
      <dgm:spPr/>
      <dgm:t>
        <a:bodyPr/>
        <a:lstStyle/>
        <a:p>
          <a:endParaRPr lang="en-US"/>
        </a:p>
      </dgm:t>
    </dgm:pt>
    <dgm:pt modelId="{C9981904-932D-4535-8365-9ECCEBEA56E7}">
      <dgm:prSet/>
      <dgm:spPr/>
      <dgm:t>
        <a:bodyPr/>
        <a:lstStyle/>
        <a:p>
          <a:r>
            <a:rPr lang="en-US" b="0" i="0" dirty="0">
              <a:hlinkClick xmlns:r="http://schemas.openxmlformats.org/officeDocument/2006/relationships" r:id="rId5" action="ppaction://hlinksldjump"/>
            </a:rPr>
            <a:t>Banking Domain</a:t>
          </a:r>
          <a:endParaRPr lang="en-US" dirty="0"/>
        </a:p>
      </dgm:t>
    </dgm:pt>
    <dgm:pt modelId="{0B6528FD-6C95-43AC-A2C2-7E683DB3678C}" type="parTrans" cxnId="{8CAC2542-9883-4414-BBB2-E8606929035E}">
      <dgm:prSet/>
      <dgm:spPr/>
      <dgm:t>
        <a:bodyPr/>
        <a:lstStyle/>
        <a:p>
          <a:endParaRPr lang="en-US"/>
        </a:p>
      </dgm:t>
    </dgm:pt>
    <dgm:pt modelId="{E18CCE11-2911-4995-A946-C91CEDBF0738}" type="sibTrans" cxnId="{8CAC2542-9883-4414-BBB2-E8606929035E}">
      <dgm:prSet/>
      <dgm:spPr/>
      <dgm:t>
        <a:bodyPr/>
        <a:lstStyle/>
        <a:p>
          <a:endParaRPr lang="en-US"/>
        </a:p>
      </dgm:t>
    </dgm:pt>
    <dgm:pt modelId="{AA137B02-B696-4427-A367-FAC741C8781C}">
      <dgm:prSet/>
      <dgm:spPr/>
      <dgm:t>
        <a:bodyPr/>
        <a:lstStyle/>
        <a:p>
          <a:r>
            <a:rPr lang="en-US" b="0" i="0" dirty="0">
              <a:hlinkClick xmlns:r="http://schemas.openxmlformats.org/officeDocument/2006/relationships" r:id="rId6" action="ppaction://hlinksldjump"/>
            </a:rPr>
            <a:t>Language Translation</a:t>
          </a:r>
          <a:endParaRPr lang="en-US" dirty="0"/>
        </a:p>
      </dgm:t>
    </dgm:pt>
    <dgm:pt modelId="{AD6D0CF8-CBD4-497D-B19A-A1E7FE228246}" type="parTrans" cxnId="{EF22ACC6-4EEA-4542-983A-AEA8A3E229A8}">
      <dgm:prSet/>
      <dgm:spPr/>
      <dgm:t>
        <a:bodyPr/>
        <a:lstStyle/>
        <a:p>
          <a:endParaRPr lang="en-US"/>
        </a:p>
      </dgm:t>
    </dgm:pt>
    <dgm:pt modelId="{615BCCEC-63AC-488A-980F-1DA1B39FA182}" type="sibTrans" cxnId="{EF22ACC6-4EEA-4542-983A-AEA8A3E229A8}">
      <dgm:prSet/>
      <dgm:spPr/>
      <dgm:t>
        <a:bodyPr/>
        <a:lstStyle/>
        <a:p>
          <a:endParaRPr lang="en-US"/>
        </a:p>
      </dgm:t>
    </dgm:pt>
    <dgm:pt modelId="{2F8DAE71-3CA7-40BD-B63F-631D706330CF}">
      <dgm:prSet/>
      <dgm:spPr/>
      <dgm:t>
        <a:bodyPr/>
        <a:lstStyle/>
        <a:p>
          <a:r>
            <a:rPr lang="en-US" b="0" i="0" dirty="0">
              <a:hlinkClick xmlns:r="http://schemas.openxmlformats.org/officeDocument/2006/relationships" r:id="rId7" action="ppaction://hlinksldjump"/>
            </a:rPr>
            <a:t>customer segmentation</a:t>
          </a:r>
          <a:endParaRPr lang="en-US" dirty="0"/>
        </a:p>
      </dgm:t>
    </dgm:pt>
    <dgm:pt modelId="{C42D21B3-5A84-463F-B388-734DDE40E11B}" type="parTrans" cxnId="{FB921EBE-8FA0-454C-A9E8-3A90E958C9F4}">
      <dgm:prSet/>
      <dgm:spPr/>
      <dgm:t>
        <a:bodyPr/>
        <a:lstStyle/>
        <a:p>
          <a:endParaRPr lang="en-US"/>
        </a:p>
      </dgm:t>
    </dgm:pt>
    <dgm:pt modelId="{B6D32B00-2979-4316-A9E6-BA1C65565A3A}" type="sibTrans" cxnId="{FB921EBE-8FA0-454C-A9E8-3A90E958C9F4}">
      <dgm:prSet/>
      <dgm:spPr/>
      <dgm:t>
        <a:bodyPr/>
        <a:lstStyle/>
        <a:p>
          <a:endParaRPr lang="en-US"/>
        </a:p>
      </dgm:t>
    </dgm:pt>
    <dgm:pt modelId="{D27BB55E-2C02-47B1-ABE4-B6F1BAC464B4}">
      <dgm:prSet/>
      <dgm:spPr/>
      <dgm:t>
        <a:bodyPr/>
        <a:lstStyle/>
        <a:p>
          <a:r>
            <a:rPr lang="en-US" b="0" i="0" dirty="0">
              <a:hlinkClick xmlns:r="http://schemas.openxmlformats.org/officeDocument/2006/relationships" r:id="rId8" action="ppaction://hlinksldjump"/>
            </a:rPr>
            <a:t>Traffic prediction</a:t>
          </a:r>
          <a:endParaRPr lang="en-US" dirty="0"/>
        </a:p>
      </dgm:t>
    </dgm:pt>
    <dgm:pt modelId="{979AE696-7502-4046-AB4D-CF14BDC8B0E4}" type="parTrans" cxnId="{1D5E6F05-429B-4618-BB43-65CA3703B982}">
      <dgm:prSet/>
      <dgm:spPr/>
      <dgm:t>
        <a:bodyPr/>
        <a:lstStyle/>
        <a:p>
          <a:endParaRPr lang="en-US"/>
        </a:p>
      </dgm:t>
    </dgm:pt>
    <dgm:pt modelId="{A8B665CF-DD4F-4B17-9022-3A4B0D82EEA4}" type="sibTrans" cxnId="{1D5E6F05-429B-4618-BB43-65CA3703B982}">
      <dgm:prSet/>
      <dgm:spPr/>
      <dgm:t>
        <a:bodyPr/>
        <a:lstStyle/>
        <a:p>
          <a:endParaRPr lang="en-US"/>
        </a:p>
      </dgm:t>
    </dgm:pt>
    <dgm:pt modelId="{29282BC0-B81D-4663-8C35-9169529BCAAE}">
      <dgm:prSet/>
      <dgm:spPr/>
      <dgm:t>
        <a:bodyPr/>
        <a:lstStyle/>
        <a:p>
          <a:r>
            <a:rPr lang="en-US" b="0" i="0" dirty="0">
              <a:hlinkClick xmlns:r="http://schemas.openxmlformats.org/officeDocument/2006/relationships" r:id="rId9" action="ppaction://hlinksldjump"/>
            </a:rPr>
            <a:t>Virtual Personal Assistant</a:t>
          </a:r>
          <a:endParaRPr lang="en-US" dirty="0"/>
        </a:p>
      </dgm:t>
    </dgm:pt>
    <dgm:pt modelId="{7ACB156B-BAE9-4738-A4F3-EE3F9F3667CA}" type="parTrans" cxnId="{67D06C02-FAC6-4DE5-ADD7-844F509E8500}">
      <dgm:prSet/>
      <dgm:spPr/>
      <dgm:t>
        <a:bodyPr/>
        <a:lstStyle/>
        <a:p>
          <a:endParaRPr lang="en-US"/>
        </a:p>
      </dgm:t>
    </dgm:pt>
    <dgm:pt modelId="{6CF4FC99-9E1B-4F9B-9477-61B9B09CA098}" type="sibTrans" cxnId="{67D06C02-FAC6-4DE5-ADD7-844F509E8500}">
      <dgm:prSet/>
      <dgm:spPr/>
      <dgm:t>
        <a:bodyPr/>
        <a:lstStyle/>
        <a:p>
          <a:endParaRPr lang="en-US"/>
        </a:p>
      </dgm:t>
    </dgm:pt>
    <dgm:pt modelId="{C7B55E0D-8088-4A32-853E-F8F443DCA7D7}">
      <dgm:prSet/>
      <dgm:spPr/>
      <dgm:t>
        <a:bodyPr/>
        <a:lstStyle/>
        <a:p>
          <a:r>
            <a:rPr lang="en-US" b="0" i="0" dirty="0">
              <a:hlinkClick xmlns:r="http://schemas.openxmlformats.org/officeDocument/2006/relationships" r:id="rId10" action="ppaction://hlinksldjump"/>
            </a:rPr>
            <a:t>Email Spam and Malware Filtering:</a:t>
          </a:r>
          <a:endParaRPr lang="en-US" dirty="0"/>
        </a:p>
      </dgm:t>
    </dgm:pt>
    <dgm:pt modelId="{877DC077-E376-4B31-A91E-89537202A413}" type="parTrans" cxnId="{DC0AE251-D16A-4074-B781-243D67176286}">
      <dgm:prSet/>
      <dgm:spPr/>
      <dgm:t>
        <a:bodyPr/>
        <a:lstStyle/>
        <a:p>
          <a:endParaRPr lang="en-US"/>
        </a:p>
      </dgm:t>
    </dgm:pt>
    <dgm:pt modelId="{24710E18-1F13-4086-B937-091B0B0B93BA}" type="sibTrans" cxnId="{DC0AE251-D16A-4074-B781-243D67176286}">
      <dgm:prSet/>
      <dgm:spPr/>
      <dgm:t>
        <a:bodyPr/>
        <a:lstStyle/>
        <a:p>
          <a:endParaRPr lang="en-US"/>
        </a:p>
      </dgm:t>
    </dgm:pt>
    <dgm:pt modelId="{202AF862-6ABD-4019-B27E-2CAB5E14DB01}" type="pres">
      <dgm:prSet presAssocID="{DFD28ED0-CE08-460E-857E-243E9440D06A}" presName="Name0" presStyleCnt="0">
        <dgm:presLayoutVars>
          <dgm:dir/>
          <dgm:animLvl val="lvl"/>
          <dgm:resizeHandles val="exact"/>
        </dgm:presLayoutVars>
      </dgm:prSet>
      <dgm:spPr/>
    </dgm:pt>
    <dgm:pt modelId="{DB2DDAE3-EAB1-4646-97F7-82314DA6FB64}" type="pres">
      <dgm:prSet presAssocID="{F214B8F3-C97C-4C7F-BF05-6AD0D3E6B078}" presName="linNode" presStyleCnt="0"/>
      <dgm:spPr/>
    </dgm:pt>
    <dgm:pt modelId="{01806028-C2FE-4D0E-82AC-889629565676}" type="pres">
      <dgm:prSet presAssocID="{F214B8F3-C97C-4C7F-BF05-6AD0D3E6B078}" presName="parentText" presStyleLbl="node1" presStyleIdx="0" presStyleCnt="10" custLinFactNeighborX="-212" custLinFactNeighborY="-281">
        <dgm:presLayoutVars>
          <dgm:chMax val="1"/>
          <dgm:bulletEnabled val="1"/>
        </dgm:presLayoutVars>
      </dgm:prSet>
      <dgm:spPr/>
    </dgm:pt>
    <dgm:pt modelId="{9F23FD72-2BDE-40D3-9EDA-FABD053876BC}" type="pres">
      <dgm:prSet presAssocID="{A8B0C242-5EF7-43E1-B588-F9B50C613E05}" presName="sp" presStyleCnt="0"/>
      <dgm:spPr/>
    </dgm:pt>
    <dgm:pt modelId="{1B5DFA78-B491-4E17-A227-8FBC0410C5F3}" type="pres">
      <dgm:prSet presAssocID="{87E7294E-AA49-4547-90B0-93F83D8AD6A2}" presName="linNode" presStyleCnt="0"/>
      <dgm:spPr/>
    </dgm:pt>
    <dgm:pt modelId="{245094B0-82DD-42C0-A98C-A2D57A365C96}" type="pres">
      <dgm:prSet presAssocID="{87E7294E-AA49-4547-90B0-93F83D8AD6A2}" presName="parentText" presStyleLbl="node1" presStyleIdx="1" presStyleCnt="10">
        <dgm:presLayoutVars>
          <dgm:chMax val="1"/>
          <dgm:bulletEnabled val="1"/>
        </dgm:presLayoutVars>
      </dgm:prSet>
      <dgm:spPr/>
    </dgm:pt>
    <dgm:pt modelId="{CC79F6D3-795E-4EFE-82B6-1C218544E96D}" type="pres">
      <dgm:prSet presAssocID="{4D116390-2155-41C8-BDA9-9F782A5C0353}" presName="sp" presStyleCnt="0"/>
      <dgm:spPr/>
    </dgm:pt>
    <dgm:pt modelId="{73DE8142-DBFD-432E-A352-9C2F35C16BDE}" type="pres">
      <dgm:prSet presAssocID="{9208A9B3-771E-4AD2-8D31-D64D509D05F7}" presName="linNode" presStyleCnt="0"/>
      <dgm:spPr/>
    </dgm:pt>
    <dgm:pt modelId="{C55A85F5-362E-4721-A0DF-00F88E80D74B}" type="pres">
      <dgm:prSet presAssocID="{9208A9B3-771E-4AD2-8D31-D64D509D05F7}" presName="parentText" presStyleLbl="node1" presStyleIdx="2" presStyleCnt="10">
        <dgm:presLayoutVars>
          <dgm:chMax val="1"/>
          <dgm:bulletEnabled val="1"/>
        </dgm:presLayoutVars>
      </dgm:prSet>
      <dgm:spPr/>
    </dgm:pt>
    <dgm:pt modelId="{A502E81E-1FEB-4917-8A02-41C6EF1A6347}" type="pres">
      <dgm:prSet presAssocID="{05CEBFC3-DD91-47B9-86D0-58D00A0A3DA4}" presName="sp" presStyleCnt="0"/>
      <dgm:spPr/>
    </dgm:pt>
    <dgm:pt modelId="{CE3C59C9-598F-4BCA-BBB5-71B9DB76EAF5}" type="pres">
      <dgm:prSet presAssocID="{3E0C72A6-A27E-4029-AEBE-34CBE47257AF}" presName="linNode" presStyleCnt="0"/>
      <dgm:spPr/>
    </dgm:pt>
    <dgm:pt modelId="{9AAE5AE7-2A99-4E3E-808D-D290664C6588}" type="pres">
      <dgm:prSet presAssocID="{3E0C72A6-A27E-4029-AEBE-34CBE47257AF}" presName="parentText" presStyleLbl="node1" presStyleIdx="3" presStyleCnt="10">
        <dgm:presLayoutVars>
          <dgm:chMax val="1"/>
          <dgm:bulletEnabled val="1"/>
        </dgm:presLayoutVars>
      </dgm:prSet>
      <dgm:spPr/>
    </dgm:pt>
    <dgm:pt modelId="{E3F461BA-7D91-4A22-B4A7-D8C674E1E945}" type="pres">
      <dgm:prSet presAssocID="{A3A4C9AA-212E-4E60-B037-A355B73A5C44}" presName="sp" presStyleCnt="0"/>
      <dgm:spPr/>
    </dgm:pt>
    <dgm:pt modelId="{04E55177-AA53-42A1-A469-54C97D95A45D}" type="pres">
      <dgm:prSet presAssocID="{C9981904-932D-4535-8365-9ECCEBEA56E7}" presName="linNode" presStyleCnt="0"/>
      <dgm:spPr/>
    </dgm:pt>
    <dgm:pt modelId="{90C3FD0F-14AB-4AA6-8011-EAB57EA765B5}" type="pres">
      <dgm:prSet presAssocID="{C9981904-932D-4535-8365-9ECCEBEA56E7}" presName="parentText" presStyleLbl="node1" presStyleIdx="4" presStyleCnt="10">
        <dgm:presLayoutVars>
          <dgm:chMax val="1"/>
          <dgm:bulletEnabled val="1"/>
        </dgm:presLayoutVars>
      </dgm:prSet>
      <dgm:spPr/>
    </dgm:pt>
    <dgm:pt modelId="{2045ADEE-71B4-4BEB-BFE1-3B61B87D6215}" type="pres">
      <dgm:prSet presAssocID="{E18CCE11-2911-4995-A946-C91CEDBF0738}" presName="sp" presStyleCnt="0"/>
      <dgm:spPr/>
    </dgm:pt>
    <dgm:pt modelId="{900371E5-E93A-4121-9482-E8AD9EC01FBE}" type="pres">
      <dgm:prSet presAssocID="{AA137B02-B696-4427-A367-FAC741C8781C}" presName="linNode" presStyleCnt="0"/>
      <dgm:spPr/>
    </dgm:pt>
    <dgm:pt modelId="{5E61ADFD-35CD-4C43-93BD-9BE3B803F2F0}" type="pres">
      <dgm:prSet presAssocID="{AA137B02-B696-4427-A367-FAC741C8781C}" presName="parentText" presStyleLbl="node1" presStyleIdx="5" presStyleCnt="10">
        <dgm:presLayoutVars>
          <dgm:chMax val="1"/>
          <dgm:bulletEnabled val="1"/>
        </dgm:presLayoutVars>
      </dgm:prSet>
      <dgm:spPr/>
    </dgm:pt>
    <dgm:pt modelId="{D5126757-968E-4920-B261-FCAAA6E7944A}" type="pres">
      <dgm:prSet presAssocID="{615BCCEC-63AC-488A-980F-1DA1B39FA182}" presName="sp" presStyleCnt="0"/>
      <dgm:spPr/>
    </dgm:pt>
    <dgm:pt modelId="{1C8B0C0A-EFA3-42EE-B057-CDE09FD82FD1}" type="pres">
      <dgm:prSet presAssocID="{2F8DAE71-3CA7-40BD-B63F-631D706330CF}" presName="linNode" presStyleCnt="0"/>
      <dgm:spPr/>
    </dgm:pt>
    <dgm:pt modelId="{9EDFB2FB-9BAE-4C21-9FAA-D48EC8CC39DF}" type="pres">
      <dgm:prSet presAssocID="{2F8DAE71-3CA7-40BD-B63F-631D706330CF}" presName="parentText" presStyleLbl="node1" presStyleIdx="6" presStyleCnt="10">
        <dgm:presLayoutVars>
          <dgm:chMax val="1"/>
          <dgm:bulletEnabled val="1"/>
        </dgm:presLayoutVars>
      </dgm:prSet>
      <dgm:spPr/>
    </dgm:pt>
    <dgm:pt modelId="{90FA35A9-9C52-49B5-BA5F-0499383362D9}" type="pres">
      <dgm:prSet presAssocID="{B6D32B00-2979-4316-A9E6-BA1C65565A3A}" presName="sp" presStyleCnt="0"/>
      <dgm:spPr/>
    </dgm:pt>
    <dgm:pt modelId="{5BF35412-A62C-4BAC-A679-D5FA1F1B967B}" type="pres">
      <dgm:prSet presAssocID="{D27BB55E-2C02-47B1-ABE4-B6F1BAC464B4}" presName="linNode" presStyleCnt="0"/>
      <dgm:spPr/>
    </dgm:pt>
    <dgm:pt modelId="{DA3C0F7A-434E-47AF-977A-6B8C810A25D8}" type="pres">
      <dgm:prSet presAssocID="{D27BB55E-2C02-47B1-ABE4-B6F1BAC464B4}" presName="parentText" presStyleLbl="node1" presStyleIdx="7" presStyleCnt="10">
        <dgm:presLayoutVars>
          <dgm:chMax val="1"/>
          <dgm:bulletEnabled val="1"/>
        </dgm:presLayoutVars>
      </dgm:prSet>
      <dgm:spPr/>
    </dgm:pt>
    <dgm:pt modelId="{61AF553B-CCB9-474F-924B-74B90DE48670}" type="pres">
      <dgm:prSet presAssocID="{A8B665CF-DD4F-4B17-9022-3A4B0D82EEA4}" presName="sp" presStyleCnt="0"/>
      <dgm:spPr/>
    </dgm:pt>
    <dgm:pt modelId="{45C1EBF5-3516-4C28-ADA8-20B06389E900}" type="pres">
      <dgm:prSet presAssocID="{29282BC0-B81D-4663-8C35-9169529BCAAE}" presName="linNode" presStyleCnt="0"/>
      <dgm:spPr/>
    </dgm:pt>
    <dgm:pt modelId="{CAF64867-B01A-4426-AC31-E6F8D7924A2F}" type="pres">
      <dgm:prSet presAssocID="{29282BC0-B81D-4663-8C35-9169529BCAAE}" presName="parentText" presStyleLbl="node1" presStyleIdx="8" presStyleCnt="10">
        <dgm:presLayoutVars>
          <dgm:chMax val="1"/>
          <dgm:bulletEnabled val="1"/>
        </dgm:presLayoutVars>
      </dgm:prSet>
      <dgm:spPr/>
    </dgm:pt>
    <dgm:pt modelId="{3E3C4B47-6C8C-437B-942C-58AF07CBAA7C}" type="pres">
      <dgm:prSet presAssocID="{6CF4FC99-9E1B-4F9B-9477-61B9B09CA098}" presName="sp" presStyleCnt="0"/>
      <dgm:spPr/>
    </dgm:pt>
    <dgm:pt modelId="{796EB135-52D6-4B99-90DB-FCF6E7880B01}" type="pres">
      <dgm:prSet presAssocID="{C7B55E0D-8088-4A32-853E-F8F443DCA7D7}" presName="linNode" presStyleCnt="0"/>
      <dgm:spPr/>
    </dgm:pt>
    <dgm:pt modelId="{E79EB565-AD4D-440A-B3CA-03119D9220E7}" type="pres">
      <dgm:prSet presAssocID="{C7B55E0D-8088-4A32-853E-F8F443DCA7D7}" presName="parentText" presStyleLbl="node1" presStyleIdx="9" presStyleCnt="10">
        <dgm:presLayoutVars>
          <dgm:chMax val="1"/>
          <dgm:bulletEnabled val="1"/>
        </dgm:presLayoutVars>
      </dgm:prSet>
      <dgm:spPr/>
    </dgm:pt>
  </dgm:ptLst>
  <dgm:cxnLst>
    <dgm:cxn modelId="{67D06C02-FAC6-4DE5-ADD7-844F509E8500}" srcId="{DFD28ED0-CE08-460E-857E-243E9440D06A}" destId="{29282BC0-B81D-4663-8C35-9169529BCAAE}" srcOrd="8" destOrd="0" parTransId="{7ACB156B-BAE9-4738-A4F3-EE3F9F3667CA}" sibTransId="{6CF4FC99-9E1B-4F9B-9477-61B9B09CA098}"/>
    <dgm:cxn modelId="{1D5E6F05-429B-4618-BB43-65CA3703B982}" srcId="{DFD28ED0-CE08-460E-857E-243E9440D06A}" destId="{D27BB55E-2C02-47B1-ABE4-B6F1BAC464B4}" srcOrd="7" destOrd="0" parTransId="{979AE696-7502-4046-AB4D-CF14BDC8B0E4}" sibTransId="{A8B665CF-DD4F-4B17-9022-3A4B0D82EEA4}"/>
    <dgm:cxn modelId="{6CE26B0C-9566-400B-954D-5323B6FB78C7}" type="presOf" srcId="{2F8DAE71-3CA7-40BD-B63F-631D706330CF}" destId="{9EDFB2FB-9BAE-4C21-9FAA-D48EC8CC39DF}" srcOrd="0" destOrd="0" presId="urn:microsoft.com/office/officeart/2005/8/layout/vList5"/>
    <dgm:cxn modelId="{D48C880C-A508-42E1-BA5D-65CE233CE5DA}" srcId="{DFD28ED0-CE08-460E-857E-243E9440D06A}" destId="{F214B8F3-C97C-4C7F-BF05-6AD0D3E6B078}" srcOrd="0" destOrd="0" parTransId="{C9593EBF-0DBE-468F-88EC-E5601FC8F446}" sibTransId="{A8B0C242-5EF7-43E1-B588-F9B50C613E05}"/>
    <dgm:cxn modelId="{F466E90E-10CE-4ED0-9F7E-615536512F66}" type="presOf" srcId="{DFD28ED0-CE08-460E-857E-243E9440D06A}" destId="{202AF862-6ABD-4019-B27E-2CAB5E14DB01}" srcOrd="0" destOrd="0" presId="urn:microsoft.com/office/officeart/2005/8/layout/vList5"/>
    <dgm:cxn modelId="{0B60DD35-AF71-4A26-A697-87BD510AD4A5}" type="presOf" srcId="{C7B55E0D-8088-4A32-853E-F8F443DCA7D7}" destId="{E79EB565-AD4D-440A-B3CA-03119D9220E7}" srcOrd="0" destOrd="0" presId="urn:microsoft.com/office/officeart/2005/8/layout/vList5"/>
    <dgm:cxn modelId="{583B925B-25EA-4F5D-A79C-05F4CC549A35}" srcId="{DFD28ED0-CE08-460E-857E-243E9440D06A}" destId="{9208A9B3-771E-4AD2-8D31-D64D509D05F7}" srcOrd="2" destOrd="0" parTransId="{9EF6BE3B-2A3A-4CEF-8A05-DE3D5784EFF5}" sibTransId="{05CEBFC3-DD91-47B9-86D0-58D00A0A3DA4}"/>
    <dgm:cxn modelId="{BDB5725E-8F24-4286-87A4-25E6BD26DEF2}" type="presOf" srcId="{F214B8F3-C97C-4C7F-BF05-6AD0D3E6B078}" destId="{01806028-C2FE-4D0E-82AC-889629565676}" srcOrd="0" destOrd="0" presId="urn:microsoft.com/office/officeart/2005/8/layout/vList5"/>
    <dgm:cxn modelId="{39F6B960-4328-4CF0-9467-BA7B01CC0A45}" type="presOf" srcId="{C9981904-932D-4535-8365-9ECCEBEA56E7}" destId="{90C3FD0F-14AB-4AA6-8011-EAB57EA765B5}" srcOrd="0" destOrd="0" presId="urn:microsoft.com/office/officeart/2005/8/layout/vList5"/>
    <dgm:cxn modelId="{8CAC2542-9883-4414-BBB2-E8606929035E}" srcId="{DFD28ED0-CE08-460E-857E-243E9440D06A}" destId="{C9981904-932D-4535-8365-9ECCEBEA56E7}" srcOrd="4" destOrd="0" parTransId="{0B6528FD-6C95-43AC-A2C2-7E683DB3678C}" sibTransId="{E18CCE11-2911-4995-A946-C91CEDBF0738}"/>
    <dgm:cxn modelId="{9F01CD64-AA03-45AB-8895-64FC9EAB6A27}" type="presOf" srcId="{29282BC0-B81D-4663-8C35-9169529BCAAE}" destId="{CAF64867-B01A-4426-AC31-E6F8D7924A2F}" srcOrd="0" destOrd="0" presId="urn:microsoft.com/office/officeart/2005/8/layout/vList5"/>
    <dgm:cxn modelId="{C6BAF167-DDE4-4A73-81EC-164525AAF963}" srcId="{DFD28ED0-CE08-460E-857E-243E9440D06A}" destId="{3E0C72A6-A27E-4029-AEBE-34CBE47257AF}" srcOrd="3" destOrd="0" parTransId="{29E678FE-A6A4-4497-9259-CD69FCC66D11}" sibTransId="{A3A4C9AA-212E-4E60-B037-A355B73A5C44}"/>
    <dgm:cxn modelId="{DC0AE251-D16A-4074-B781-243D67176286}" srcId="{DFD28ED0-CE08-460E-857E-243E9440D06A}" destId="{C7B55E0D-8088-4A32-853E-F8F443DCA7D7}" srcOrd="9" destOrd="0" parTransId="{877DC077-E376-4B31-A91E-89537202A413}" sibTransId="{24710E18-1F13-4086-B937-091B0B0B93BA}"/>
    <dgm:cxn modelId="{3EA96176-698D-4815-9399-C75617EFE87F}" type="presOf" srcId="{87E7294E-AA49-4547-90B0-93F83D8AD6A2}" destId="{245094B0-82DD-42C0-A98C-A2D57A365C96}" srcOrd="0" destOrd="0" presId="urn:microsoft.com/office/officeart/2005/8/layout/vList5"/>
    <dgm:cxn modelId="{F27E4DA4-CCB4-4520-B6C9-DE8A3D4C9406}" srcId="{DFD28ED0-CE08-460E-857E-243E9440D06A}" destId="{87E7294E-AA49-4547-90B0-93F83D8AD6A2}" srcOrd="1" destOrd="0" parTransId="{03B3116C-2BFC-45D8-AA86-EE35851BE5B1}" sibTransId="{4D116390-2155-41C8-BDA9-9F782A5C0353}"/>
    <dgm:cxn modelId="{FE95E0AE-1B4B-4741-83CF-B7C42B1F7D9D}" type="presOf" srcId="{D27BB55E-2C02-47B1-ABE4-B6F1BAC464B4}" destId="{DA3C0F7A-434E-47AF-977A-6B8C810A25D8}" srcOrd="0" destOrd="0" presId="urn:microsoft.com/office/officeart/2005/8/layout/vList5"/>
    <dgm:cxn modelId="{80BFB9B1-6D40-4E73-B939-A830FC6B4059}" type="presOf" srcId="{3E0C72A6-A27E-4029-AEBE-34CBE47257AF}" destId="{9AAE5AE7-2A99-4E3E-808D-D290664C6588}" srcOrd="0" destOrd="0" presId="urn:microsoft.com/office/officeart/2005/8/layout/vList5"/>
    <dgm:cxn modelId="{FB921EBE-8FA0-454C-A9E8-3A90E958C9F4}" srcId="{DFD28ED0-CE08-460E-857E-243E9440D06A}" destId="{2F8DAE71-3CA7-40BD-B63F-631D706330CF}" srcOrd="6" destOrd="0" parTransId="{C42D21B3-5A84-463F-B388-734DDE40E11B}" sibTransId="{B6D32B00-2979-4316-A9E6-BA1C65565A3A}"/>
    <dgm:cxn modelId="{EF22ACC6-4EEA-4542-983A-AEA8A3E229A8}" srcId="{DFD28ED0-CE08-460E-857E-243E9440D06A}" destId="{AA137B02-B696-4427-A367-FAC741C8781C}" srcOrd="5" destOrd="0" parTransId="{AD6D0CF8-CBD4-497D-B19A-A1E7FE228246}" sibTransId="{615BCCEC-63AC-488A-980F-1DA1B39FA182}"/>
    <dgm:cxn modelId="{8907C7D1-1D38-42CA-824E-945888E0C74A}" type="presOf" srcId="{9208A9B3-771E-4AD2-8D31-D64D509D05F7}" destId="{C55A85F5-362E-4721-A0DF-00F88E80D74B}" srcOrd="0" destOrd="0" presId="urn:microsoft.com/office/officeart/2005/8/layout/vList5"/>
    <dgm:cxn modelId="{6702D3D3-8422-40C2-BA7E-79A5E00366CC}" type="presOf" srcId="{AA137B02-B696-4427-A367-FAC741C8781C}" destId="{5E61ADFD-35CD-4C43-93BD-9BE3B803F2F0}" srcOrd="0" destOrd="0" presId="urn:microsoft.com/office/officeart/2005/8/layout/vList5"/>
    <dgm:cxn modelId="{770B5B5E-B28B-4692-81F3-50B277CDFBF4}" type="presParOf" srcId="{202AF862-6ABD-4019-B27E-2CAB5E14DB01}" destId="{DB2DDAE3-EAB1-4646-97F7-82314DA6FB64}" srcOrd="0" destOrd="0" presId="urn:microsoft.com/office/officeart/2005/8/layout/vList5"/>
    <dgm:cxn modelId="{E75851E6-3023-439E-B0FB-E236BB646886}" type="presParOf" srcId="{DB2DDAE3-EAB1-4646-97F7-82314DA6FB64}" destId="{01806028-C2FE-4D0E-82AC-889629565676}" srcOrd="0" destOrd="0" presId="urn:microsoft.com/office/officeart/2005/8/layout/vList5"/>
    <dgm:cxn modelId="{56223D4D-AB87-4F5B-AF05-6738058F3B01}" type="presParOf" srcId="{202AF862-6ABD-4019-B27E-2CAB5E14DB01}" destId="{9F23FD72-2BDE-40D3-9EDA-FABD053876BC}" srcOrd="1" destOrd="0" presId="urn:microsoft.com/office/officeart/2005/8/layout/vList5"/>
    <dgm:cxn modelId="{2ABF753F-C00F-4D86-A125-2698B8ADD4CF}" type="presParOf" srcId="{202AF862-6ABD-4019-B27E-2CAB5E14DB01}" destId="{1B5DFA78-B491-4E17-A227-8FBC0410C5F3}" srcOrd="2" destOrd="0" presId="urn:microsoft.com/office/officeart/2005/8/layout/vList5"/>
    <dgm:cxn modelId="{84F713C2-288F-4F76-8ECB-17B4489F3AEB}" type="presParOf" srcId="{1B5DFA78-B491-4E17-A227-8FBC0410C5F3}" destId="{245094B0-82DD-42C0-A98C-A2D57A365C96}" srcOrd="0" destOrd="0" presId="urn:microsoft.com/office/officeart/2005/8/layout/vList5"/>
    <dgm:cxn modelId="{1F165087-9942-4545-8F62-B095582E728E}" type="presParOf" srcId="{202AF862-6ABD-4019-B27E-2CAB5E14DB01}" destId="{CC79F6D3-795E-4EFE-82B6-1C218544E96D}" srcOrd="3" destOrd="0" presId="urn:microsoft.com/office/officeart/2005/8/layout/vList5"/>
    <dgm:cxn modelId="{EFA50290-258F-4FCC-9BEA-C850C79C484E}" type="presParOf" srcId="{202AF862-6ABD-4019-B27E-2CAB5E14DB01}" destId="{73DE8142-DBFD-432E-A352-9C2F35C16BDE}" srcOrd="4" destOrd="0" presId="urn:microsoft.com/office/officeart/2005/8/layout/vList5"/>
    <dgm:cxn modelId="{6132ED43-A06E-46C8-A67F-3EB88CD7AE05}" type="presParOf" srcId="{73DE8142-DBFD-432E-A352-9C2F35C16BDE}" destId="{C55A85F5-362E-4721-A0DF-00F88E80D74B}" srcOrd="0" destOrd="0" presId="urn:microsoft.com/office/officeart/2005/8/layout/vList5"/>
    <dgm:cxn modelId="{6CE5F22B-060D-42F5-BE9D-4DD9E3B64C23}" type="presParOf" srcId="{202AF862-6ABD-4019-B27E-2CAB5E14DB01}" destId="{A502E81E-1FEB-4917-8A02-41C6EF1A6347}" srcOrd="5" destOrd="0" presId="urn:microsoft.com/office/officeart/2005/8/layout/vList5"/>
    <dgm:cxn modelId="{BDB1D273-AB7F-4A48-8B1D-AA290B2E5219}" type="presParOf" srcId="{202AF862-6ABD-4019-B27E-2CAB5E14DB01}" destId="{CE3C59C9-598F-4BCA-BBB5-71B9DB76EAF5}" srcOrd="6" destOrd="0" presId="urn:microsoft.com/office/officeart/2005/8/layout/vList5"/>
    <dgm:cxn modelId="{69533F34-791A-4639-816B-26B2B16EC9B0}" type="presParOf" srcId="{CE3C59C9-598F-4BCA-BBB5-71B9DB76EAF5}" destId="{9AAE5AE7-2A99-4E3E-808D-D290664C6588}" srcOrd="0" destOrd="0" presId="urn:microsoft.com/office/officeart/2005/8/layout/vList5"/>
    <dgm:cxn modelId="{F980F242-1FA9-42C1-BA3F-6A5870D06DEC}" type="presParOf" srcId="{202AF862-6ABD-4019-B27E-2CAB5E14DB01}" destId="{E3F461BA-7D91-4A22-B4A7-D8C674E1E945}" srcOrd="7" destOrd="0" presId="urn:microsoft.com/office/officeart/2005/8/layout/vList5"/>
    <dgm:cxn modelId="{86F42C4B-A374-46EB-8163-94507969F97B}" type="presParOf" srcId="{202AF862-6ABD-4019-B27E-2CAB5E14DB01}" destId="{04E55177-AA53-42A1-A469-54C97D95A45D}" srcOrd="8" destOrd="0" presId="urn:microsoft.com/office/officeart/2005/8/layout/vList5"/>
    <dgm:cxn modelId="{A6269045-078C-49FA-A0FF-E48A12D2B8F6}" type="presParOf" srcId="{04E55177-AA53-42A1-A469-54C97D95A45D}" destId="{90C3FD0F-14AB-4AA6-8011-EAB57EA765B5}" srcOrd="0" destOrd="0" presId="urn:microsoft.com/office/officeart/2005/8/layout/vList5"/>
    <dgm:cxn modelId="{679AAFC4-5DE6-445E-A716-887CD9423A92}" type="presParOf" srcId="{202AF862-6ABD-4019-B27E-2CAB5E14DB01}" destId="{2045ADEE-71B4-4BEB-BFE1-3B61B87D6215}" srcOrd="9" destOrd="0" presId="urn:microsoft.com/office/officeart/2005/8/layout/vList5"/>
    <dgm:cxn modelId="{7D3626CB-3173-4150-9D85-64DCFF29E3A8}" type="presParOf" srcId="{202AF862-6ABD-4019-B27E-2CAB5E14DB01}" destId="{900371E5-E93A-4121-9482-E8AD9EC01FBE}" srcOrd="10" destOrd="0" presId="urn:microsoft.com/office/officeart/2005/8/layout/vList5"/>
    <dgm:cxn modelId="{19692011-4B9B-4977-B3CB-111371FE49BD}" type="presParOf" srcId="{900371E5-E93A-4121-9482-E8AD9EC01FBE}" destId="{5E61ADFD-35CD-4C43-93BD-9BE3B803F2F0}" srcOrd="0" destOrd="0" presId="urn:microsoft.com/office/officeart/2005/8/layout/vList5"/>
    <dgm:cxn modelId="{3CF4F90A-5418-46ED-81FC-3293DAA54088}" type="presParOf" srcId="{202AF862-6ABD-4019-B27E-2CAB5E14DB01}" destId="{D5126757-968E-4920-B261-FCAAA6E7944A}" srcOrd="11" destOrd="0" presId="urn:microsoft.com/office/officeart/2005/8/layout/vList5"/>
    <dgm:cxn modelId="{05A840C9-57DA-4958-A9E9-74E7832A9626}" type="presParOf" srcId="{202AF862-6ABD-4019-B27E-2CAB5E14DB01}" destId="{1C8B0C0A-EFA3-42EE-B057-CDE09FD82FD1}" srcOrd="12" destOrd="0" presId="urn:microsoft.com/office/officeart/2005/8/layout/vList5"/>
    <dgm:cxn modelId="{724F5A38-1391-4FA8-AD37-49B0C76A34E4}" type="presParOf" srcId="{1C8B0C0A-EFA3-42EE-B057-CDE09FD82FD1}" destId="{9EDFB2FB-9BAE-4C21-9FAA-D48EC8CC39DF}" srcOrd="0" destOrd="0" presId="urn:microsoft.com/office/officeart/2005/8/layout/vList5"/>
    <dgm:cxn modelId="{09197968-8A7C-4B9D-91FB-309364283E4D}" type="presParOf" srcId="{202AF862-6ABD-4019-B27E-2CAB5E14DB01}" destId="{90FA35A9-9C52-49B5-BA5F-0499383362D9}" srcOrd="13" destOrd="0" presId="urn:microsoft.com/office/officeart/2005/8/layout/vList5"/>
    <dgm:cxn modelId="{9AD9F946-A574-4D86-97AD-BFBFC7CC87CA}" type="presParOf" srcId="{202AF862-6ABD-4019-B27E-2CAB5E14DB01}" destId="{5BF35412-A62C-4BAC-A679-D5FA1F1B967B}" srcOrd="14" destOrd="0" presId="urn:microsoft.com/office/officeart/2005/8/layout/vList5"/>
    <dgm:cxn modelId="{D3629D93-CB46-493F-BC4E-A79C2C07AFF4}" type="presParOf" srcId="{5BF35412-A62C-4BAC-A679-D5FA1F1B967B}" destId="{DA3C0F7A-434E-47AF-977A-6B8C810A25D8}" srcOrd="0" destOrd="0" presId="urn:microsoft.com/office/officeart/2005/8/layout/vList5"/>
    <dgm:cxn modelId="{383CD2DB-9520-4433-8D18-39AFC9670BA5}" type="presParOf" srcId="{202AF862-6ABD-4019-B27E-2CAB5E14DB01}" destId="{61AF553B-CCB9-474F-924B-74B90DE48670}" srcOrd="15" destOrd="0" presId="urn:microsoft.com/office/officeart/2005/8/layout/vList5"/>
    <dgm:cxn modelId="{29143B26-CEED-4B36-9204-594C6954D438}" type="presParOf" srcId="{202AF862-6ABD-4019-B27E-2CAB5E14DB01}" destId="{45C1EBF5-3516-4C28-ADA8-20B06389E900}" srcOrd="16" destOrd="0" presId="urn:microsoft.com/office/officeart/2005/8/layout/vList5"/>
    <dgm:cxn modelId="{B907EBFF-6A2D-4428-B8B9-0EE5D43F08EC}" type="presParOf" srcId="{45C1EBF5-3516-4C28-ADA8-20B06389E900}" destId="{CAF64867-B01A-4426-AC31-E6F8D7924A2F}" srcOrd="0" destOrd="0" presId="urn:microsoft.com/office/officeart/2005/8/layout/vList5"/>
    <dgm:cxn modelId="{2ECD4AD3-9D24-4956-91A2-2C0752E11B39}" type="presParOf" srcId="{202AF862-6ABD-4019-B27E-2CAB5E14DB01}" destId="{3E3C4B47-6C8C-437B-942C-58AF07CBAA7C}" srcOrd="17" destOrd="0" presId="urn:microsoft.com/office/officeart/2005/8/layout/vList5"/>
    <dgm:cxn modelId="{0A94360A-AF06-4F62-9CA9-7A858E0BE214}" type="presParOf" srcId="{202AF862-6ABD-4019-B27E-2CAB5E14DB01}" destId="{796EB135-52D6-4B99-90DB-FCF6E7880B01}" srcOrd="18" destOrd="0" presId="urn:microsoft.com/office/officeart/2005/8/layout/vList5"/>
    <dgm:cxn modelId="{FB3D607A-1C4F-4DDF-B3CA-4D7D3BEA9632}" type="presParOf" srcId="{796EB135-52D6-4B99-90DB-FCF6E7880B01}" destId="{E79EB565-AD4D-440A-B3CA-03119D9220E7}"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3027D1B-BB09-4639-9B93-92553BDCB503}" type="doc">
      <dgm:prSet loTypeId="urn:microsoft.com/office/officeart/2005/8/layout/gear1" loCatId="cycle" qsTypeId="urn:microsoft.com/office/officeart/2005/8/quickstyle/simple1" qsCatId="simple" csTypeId="urn:microsoft.com/office/officeart/2005/8/colors/accent1_2" csCatId="accent1" phldr="1"/>
      <dgm:spPr/>
    </dgm:pt>
    <dgm:pt modelId="{5D2E4186-E124-4A74-A083-D285AB0B903B}">
      <dgm:prSet phldrT="[Text]"/>
      <dgm:spPr/>
      <dgm:t>
        <a:bodyPr/>
        <a:lstStyle/>
        <a:p>
          <a:r>
            <a:rPr lang="en-US" dirty="0"/>
            <a:t>ASAP</a:t>
          </a:r>
        </a:p>
      </dgm:t>
    </dgm:pt>
    <dgm:pt modelId="{A7D073C7-BE66-48C5-A549-2FBE8632BB4D}" type="parTrans" cxnId="{3B350D71-A306-4E34-A6AA-9885ACE2FC0A}">
      <dgm:prSet/>
      <dgm:spPr/>
      <dgm:t>
        <a:bodyPr/>
        <a:lstStyle/>
        <a:p>
          <a:endParaRPr lang="en-US"/>
        </a:p>
      </dgm:t>
    </dgm:pt>
    <dgm:pt modelId="{58EF4451-AA02-4779-A2FD-BB5AE275DC87}" type="sibTrans" cxnId="{3B350D71-A306-4E34-A6AA-9885ACE2FC0A}">
      <dgm:prSet/>
      <dgm:spPr/>
      <dgm:t>
        <a:bodyPr/>
        <a:lstStyle/>
        <a:p>
          <a:endParaRPr lang="en-US"/>
        </a:p>
      </dgm:t>
    </dgm:pt>
    <dgm:pt modelId="{BFF9CC5B-7A3A-44B7-BE12-DCC9AFFCDA92}">
      <dgm:prSet phldrT="[Text]"/>
      <dgm:spPr/>
      <dgm:t>
        <a:bodyPr/>
        <a:lstStyle/>
        <a:p>
          <a:r>
            <a:rPr lang="en-US" dirty="0"/>
            <a:t>OMG</a:t>
          </a:r>
        </a:p>
      </dgm:t>
    </dgm:pt>
    <dgm:pt modelId="{9A8EF9F7-7636-4A8F-B365-B9EC60BD2741}" type="parTrans" cxnId="{A587A433-EBD8-4C95-A096-C6FA737E1985}">
      <dgm:prSet/>
      <dgm:spPr/>
      <dgm:t>
        <a:bodyPr/>
        <a:lstStyle/>
        <a:p>
          <a:endParaRPr lang="en-US"/>
        </a:p>
      </dgm:t>
    </dgm:pt>
    <dgm:pt modelId="{B25893E1-B226-420A-BD2B-2DE22118364E}" type="sibTrans" cxnId="{A587A433-EBD8-4C95-A096-C6FA737E1985}">
      <dgm:prSet/>
      <dgm:spPr/>
      <dgm:t>
        <a:bodyPr/>
        <a:lstStyle/>
        <a:p>
          <a:endParaRPr lang="en-US"/>
        </a:p>
      </dgm:t>
    </dgm:pt>
    <dgm:pt modelId="{84F10F79-5312-40BC-BF8C-68A934C7AFFF}">
      <dgm:prSet phldrT="[Text]"/>
      <dgm:spPr/>
      <dgm:t>
        <a:bodyPr/>
        <a:lstStyle/>
        <a:p>
          <a:r>
            <a:rPr lang="en-US" dirty="0"/>
            <a:t>OMW</a:t>
          </a:r>
        </a:p>
      </dgm:t>
    </dgm:pt>
    <dgm:pt modelId="{127C8D06-1AD1-4F7C-A75B-7DC2CE088371}" type="parTrans" cxnId="{850EAF60-F716-4D6D-BEB7-EDC5460CC31B}">
      <dgm:prSet/>
      <dgm:spPr/>
      <dgm:t>
        <a:bodyPr/>
        <a:lstStyle/>
        <a:p>
          <a:endParaRPr lang="en-US"/>
        </a:p>
      </dgm:t>
    </dgm:pt>
    <dgm:pt modelId="{8ECE9036-A53B-4DE5-AA89-1542F592CB69}" type="sibTrans" cxnId="{850EAF60-F716-4D6D-BEB7-EDC5460CC31B}">
      <dgm:prSet/>
      <dgm:spPr/>
      <dgm:t>
        <a:bodyPr/>
        <a:lstStyle/>
        <a:p>
          <a:endParaRPr lang="en-US"/>
        </a:p>
      </dgm:t>
    </dgm:pt>
    <dgm:pt modelId="{C1824CDB-F4D1-4760-A354-7C3F50699ECD}" type="pres">
      <dgm:prSet presAssocID="{F3027D1B-BB09-4639-9B93-92553BDCB503}" presName="composite" presStyleCnt="0">
        <dgm:presLayoutVars>
          <dgm:chMax val="3"/>
          <dgm:animLvl val="lvl"/>
          <dgm:resizeHandles val="exact"/>
        </dgm:presLayoutVars>
      </dgm:prSet>
      <dgm:spPr/>
    </dgm:pt>
    <dgm:pt modelId="{96C270D4-66A1-40E3-A023-FC8A2593D5B4}" type="pres">
      <dgm:prSet presAssocID="{5D2E4186-E124-4A74-A083-D285AB0B903B}" presName="gear1" presStyleLbl="node1" presStyleIdx="0" presStyleCnt="3">
        <dgm:presLayoutVars>
          <dgm:chMax val="1"/>
          <dgm:bulletEnabled val="1"/>
        </dgm:presLayoutVars>
      </dgm:prSet>
      <dgm:spPr/>
    </dgm:pt>
    <dgm:pt modelId="{00662607-B172-49B3-93B7-5B20EB87B33D}" type="pres">
      <dgm:prSet presAssocID="{5D2E4186-E124-4A74-A083-D285AB0B903B}" presName="gear1srcNode" presStyleLbl="node1" presStyleIdx="0" presStyleCnt="3"/>
      <dgm:spPr/>
    </dgm:pt>
    <dgm:pt modelId="{E4E06A7C-1C70-4C89-847F-6EB2445AC333}" type="pres">
      <dgm:prSet presAssocID="{5D2E4186-E124-4A74-A083-D285AB0B903B}" presName="gear1dstNode" presStyleLbl="node1" presStyleIdx="0" presStyleCnt="3"/>
      <dgm:spPr/>
    </dgm:pt>
    <dgm:pt modelId="{F6CC7DD8-1D06-4EE0-A20D-0EB259BD03ED}" type="pres">
      <dgm:prSet presAssocID="{BFF9CC5B-7A3A-44B7-BE12-DCC9AFFCDA92}" presName="gear2" presStyleLbl="node1" presStyleIdx="1" presStyleCnt="3">
        <dgm:presLayoutVars>
          <dgm:chMax val="1"/>
          <dgm:bulletEnabled val="1"/>
        </dgm:presLayoutVars>
      </dgm:prSet>
      <dgm:spPr/>
    </dgm:pt>
    <dgm:pt modelId="{7604F1CC-4452-4F76-B28D-AB94E2E5AA7F}" type="pres">
      <dgm:prSet presAssocID="{BFF9CC5B-7A3A-44B7-BE12-DCC9AFFCDA92}" presName="gear2srcNode" presStyleLbl="node1" presStyleIdx="1" presStyleCnt="3"/>
      <dgm:spPr/>
    </dgm:pt>
    <dgm:pt modelId="{4FB9F482-44C5-49E1-BA4D-661AD63CAB67}" type="pres">
      <dgm:prSet presAssocID="{BFF9CC5B-7A3A-44B7-BE12-DCC9AFFCDA92}" presName="gear2dstNode" presStyleLbl="node1" presStyleIdx="1" presStyleCnt="3"/>
      <dgm:spPr/>
    </dgm:pt>
    <dgm:pt modelId="{1F03DD72-CCBF-4B1F-94F8-0D38E1A6EE37}" type="pres">
      <dgm:prSet presAssocID="{84F10F79-5312-40BC-BF8C-68A934C7AFFF}" presName="gear3" presStyleLbl="node1" presStyleIdx="2" presStyleCnt="3"/>
      <dgm:spPr/>
    </dgm:pt>
    <dgm:pt modelId="{F6920927-53F2-4C9A-8FCB-4CC66E0C6FD7}" type="pres">
      <dgm:prSet presAssocID="{84F10F79-5312-40BC-BF8C-68A934C7AFFF}" presName="gear3tx" presStyleLbl="node1" presStyleIdx="2" presStyleCnt="3">
        <dgm:presLayoutVars>
          <dgm:chMax val="1"/>
          <dgm:bulletEnabled val="1"/>
        </dgm:presLayoutVars>
      </dgm:prSet>
      <dgm:spPr/>
    </dgm:pt>
    <dgm:pt modelId="{4B375030-7BCC-4BE8-8D66-B946CDDAD4CE}" type="pres">
      <dgm:prSet presAssocID="{84F10F79-5312-40BC-BF8C-68A934C7AFFF}" presName="gear3srcNode" presStyleLbl="node1" presStyleIdx="2" presStyleCnt="3"/>
      <dgm:spPr/>
    </dgm:pt>
    <dgm:pt modelId="{5BC56558-77EE-4177-9B6C-818642EAE66F}" type="pres">
      <dgm:prSet presAssocID="{84F10F79-5312-40BC-BF8C-68A934C7AFFF}" presName="gear3dstNode" presStyleLbl="node1" presStyleIdx="2" presStyleCnt="3"/>
      <dgm:spPr/>
    </dgm:pt>
    <dgm:pt modelId="{DE980040-8D8F-404B-BB94-9042A7470643}" type="pres">
      <dgm:prSet presAssocID="{58EF4451-AA02-4779-A2FD-BB5AE275DC87}" presName="connector1" presStyleLbl="sibTrans2D1" presStyleIdx="0" presStyleCnt="3"/>
      <dgm:spPr/>
    </dgm:pt>
    <dgm:pt modelId="{BCEEB7E2-0FE5-441D-98D1-C1342F5E5B35}" type="pres">
      <dgm:prSet presAssocID="{B25893E1-B226-420A-BD2B-2DE22118364E}" presName="connector2" presStyleLbl="sibTrans2D1" presStyleIdx="1" presStyleCnt="3"/>
      <dgm:spPr/>
    </dgm:pt>
    <dgm:pt modelId="{24201ECD-828F-47B8-BDE0-C502D69B72D8}" type="pres">
      <dgm:prSet presAssocID="{8ECE9036-A53B-4DE5-AA89-1542F592CB69}" presName="connector3" presStyleLbl="sibTrans2D1" presStyleIdx="2" presStyleCnt="3"/>
      <dgm:spPr/>
    </dgm:pt>
  </dgm:ptLst>
  <dgm:cxnLst>
    <dgm:cxn modelId="{40C0E11E-CA9A-4816-BE1A-E4616850CA43}" type="presOf" srcId="{F3027D1B-BB09-4639-9B93-92553BDCB503}" destId="{C1824CDB-F4D1-4760-A354-7C3F50699ECD}" srcOrd="0" destOrd="0" presId="urn:microsoft.com/office/officeart/2005/8/layout/gear1"/>
    <dgm:cxn modelId="{E1854123-EFCB-4719-AD36-891C476C9C64}" type="presOf" srcId="{84F10F79-5312-40BC-BF8C-68A934C7AFFF}" destId="{F6920927-53F2-4C9A-8FCB-4CC66E0C6FD7}" srcOrd="1" destOrd="0" presId="urn:microsoft.com/office/officeart/2005/8/layout/gear1"/>
    <dgm:cxn modelId="{A587A433-EBD8-4C95-A096-C6FA737E1985}" srcId="{F3027D1B-BB09-4639-9B93-92553BDCB503}" destId="{BFF9CC5B-7A3A-44B7-BE12-DCC9AFFCDA92}" srcOrd="1" destOrd="0" parTransId="{9A8EF9F7-7636-4A8F-B365-B9EC60BD2741}" sibTransId="{B25893E1-B226-420A-BD2B-2DE22118364E}"/>
    <dgm:cxn modelId="{850EAF60-F716-4D6D-BEB7-EDC5460CC31B}" srcId="{F3027D1B-BB09-4639-9B93-92553BDCB503}" destId="{84F10F79-5312-40BC-BF8C-68A934C7AFFF}" srcOrd="2" destOrd="0" parTransId="{127C8D06-1AD1-4F7C-A75B-7DC2CE088371}" sibTransId="{8ECE9036-A53B-4DE5-AA89-1542F592CB69}"/>
    <dgm:cxn modelId="{402E3865-0C34-4E83-A3FE-31D50926568C}" type="presOf" srcId="{5D2E4186-E124-4A74-A083-D285AB0B903B}" destId="{00662607-B172-49B3-93B7-5B20EB87B33D}" srcOrd="1" destOrd="0" presId="urn:microsoft.com/office/officeart/2005/8/layout/gear1"/>
    <dgm:cxn modelId="{943F0669-3DFA-44F5-8A48-ADAE7811435D}" type="presOf" srcId="{B25893E1-B226-420A-BD2B-2DE22118364E}" destId="{BCEEB7E2-0FE5-441D-98D1-C1342F5E5B35}" srcOrd="0" destOrd="0" presId="urn:microsoft.com/office/officeart/2005/8/layout/gear1"/>
    <dgm:cxn modelId="{909B9C6B-61E0-4474-8F7E-986C9CF56870}" type="presOf" srcId="{BFF9CC5B-7A3A-44B7-BE12-DCC9AFFCDA92}" destId="{7604F1CC-4452-4F76-B28D-AB94E2E5AA7F}" srcOrd="1" destOrd="0" presId="urn:microsoft.com/office/officeart/2005/8/layout/gear1"/>
    <dgm:cxn modelId="{3B350D71-A306-4E34-A6AA-9885ACE2FC0A}" srcId="{F3027D1B-BB09-4639-9B93-92553BDCB503}" destId="{5D2E4186-E124-4A74-A083-D285AB0B903B}" srcOrd="0" destOrd="0" parTransId="{A7D073C7-BE66-48C5-A549-2FBE8632BB4D}" sibTransId="{58EF4451-AA02-4779-A2FD-BB5AE275DC87}"/>
    <dgm:cxn modelId="{33EEAE72-D1BD-4790-A670-8C4FE709CCC8}" type="presOf" srcId="{5D2E4186-E124-4A74-A083-D285AB0B903B}" destId="{E4E06A7C-1C70-4C89-847F-6EB2445AC333}" srcOrd="2" destOrd="0" presId="urn:microsoft.com/office/officeart/2005/8/layout/gear1"/>
    <dgm:cxn modelId="{3A383481-BCAD-4CE2-A257-090C64473DED}" type="presOf" srcId="{84F10F79-5312-40BC-BF8C-68A934C7AFFF}" destId="{1F03DD72-CCBF-4B1F-94F8-0D38E1A6EE37}" srcOrd="0" destOrd="0" presId="urn:microsoft.com/office/officeart/2005/8/layout/gear1"/>
    <dgm:cxn modelId="{44E9F5A9-A65B-488D-B0A8-B5853261E206}" type="presOf" srcId="{8ECE9036-A53B-4DE5-AA89-1542F592CB69}" destId="{24201ECD-828F-47B8-BDE0-C502D69B72D8}" srcOrd="0" destOrd="0" presId="urn:microsoft.com/office/officeart/2005/8/layout/gear1"/>
    <dgm:cxn modelId="{FE0775B4-9D5A-40F1-94B5-098BA50324A8}" type="presOf" srcId="{5D2E4186-E124-4A74-A083-D285AB0B903B}" destId="{96C270D4-66A1-40E3-A023-FC8A2593D5B4}" srcOrd="0" destOrd="0" presId="urn:microsoft.com/office/officeart/2005/8/layout/gear1"/>
    <dgm:cxn modelId="{9BF93DC3-8457-4861-999C-27EF1107CE02}" type="presOf" srcId="{84F10F79-5312-40BC-BF8C-68A934C7AFFF}" destId="{4B375030-7BCC-4BE8-8D66-B946CDDAD4CE}" srcOrd="2" destOrd="0" presId="urn:microsoft.com/office/officeart/2005/8/layout/gear1"/>
    <dgm:cxn modelId="{65C225CD-42E0-424F-B233-DA207C9E9797}" type="presOf" srcId="{BFF9CC5B-7A3A-44B7-BE12-DCC9AFFCDA92}" destId="{F6CC7DD8-1D06-4EE0-A20D-0EB259BD03ED}" srcOrd="0" destOrd="0" presId="urn:microsoft.com/office/officeart/2005/8/layout/gear1"/>
    <dgm:cxn modelId="{13DC5AD9-4835-4E51-BA25-3281A523F391}" type="presOf" srcId="{84F10F79-5312-40BC-BF8C-68A934C7AFFF}" destId="{5BC56558-77EE-4177-9B6C-818642EAE66F}" srcOrd="3" destOrd="0" presId="urn:microsoft.com/office/officeart/2005/8/layout/gear1"/>
    <dgm:cxn modelId="{6478A1E5-4FFA-46A7-947B-31CFCBA52E4F}" type="presOf" srcId="{58EF4451-AA02-4779-A2FD-BB5AE275DC87}" destId="{DE980040-8D8F-404B-BB94-9042A7470643}" srcOrd="0" destOrd="0" presId="urn:microsoft.com/office/officeart/2005/8/layout/gear1"/>
    <dgm:cxn modelId="{B29578EE-A465-471B-8DC8-063EB4A1AD1B}" type="presOf" srcId="{BFF9CC5B-7A3A-44B7-BE12-DCC9AFFCDA92}" destId="{4FB9F482-44C5-49E1-BA4D-661AD63CAB67}" srcOrd="2" destOrd="0" presId="urn:microsoft.com/office/officeart/2005/8/layout/gear1"/>
    <dgm:cxn modelId="{EB544D1A-788D-414B-AC14-03201E4C1CEC}" type="presParOf" srcId="{C1824CDB-F4D1-4760-A354-7C3F50699ECD}" destId="{96C270D4-66A1-40E3-A023-FC8A2593D5B4}" srcOrd="0" destOrd="0" presId="urn:microsoft.com/office/officeart/2005/8/layout/gear1"/>
    <dgm:cxn modelId="{527AE1C9-14C3-43A4-978C-91FE5F96426A}" type="presParOf" srcId="{C1824CDB-F4D1-4760-A354-7C3F50699ECD}" destId="{00662607-B172-49B3-93B7-5B20EB87B33D}" srcOrd="1" destOrd="0" presId="urn:microsoft.com/office/officeart/2005/8/layout/gear1"/>
    <dgm:cxn modelId="{637E9F67-6828-43EC-AE50-7C2D4D787AB2}" type="presParOf" srcId="{C1824CDB-F4D1-4760-A354-7C3F50699ECD}" destId="{E4E06A7C-1C70-4C89-847F-6EB2445AC333}" srcOrd="2" destOrd="0" presId="urn:microsoft.com/office/officeart/2005/8/layout/gear1"/>
    <dgm:cxn modelId="{73D936CC-F46D-42B2-BA9B-644867DC6451}" type="presParOf" srcId="{C1824CDB-F4D1-4760-A354-7C3F50699ECD}" destId="{F6CC7DD8-1D06-4EE0-A20D-0EB259BD03ED}" srcOrd="3" destOrd="0" presId="urn:microsoft.com/office/officeart/2005/8/layout/gear1"/>
    <dgm:cxn modelId="{03383E4F-22F6-4809-BDFE-7CFE75791AED}" type="presParOf" srcId="{C1824CDB-F4D1-4760-A354-7C3F50699ECD}" destId="{7604F1CC-4452-4F76-B28D-AB94E2E5AA7F}" srcOrd="4" destOrd="0" presId="urn:microsoft.com/office/officeart/2005/8/layout/gear1"/>
    <dgm:cxn modelId="{A3218D8B-5169-47B7-B52B-D4A7A8A43795}" type="presParOf" srcId="{C1824CDB-F4D1-4760-A354-7C3F50699ECD}" destId="{4FB9F482-44C5-49E1-BA4D-661AD63CAB67}" srcOrd="5" destOrd="0" presId="urn:microsoft.com/office/officeart/2005/8/layout/gear1"/>
    <dgm:cxn modelId="{B4A30960-5174-42C6-B219-CBA6DFD57CFA}" type="presParOf" srcId="{C1824CDB-F4D1-4760-A354-7C3F50699ECD}" destId="{1F03DD72-CCBF-4B1F-94F8-0D38E1A6EE37}" srcOrd="6" destOrd="0" presId="urn:microsoft.com/office/officeart/2005/8/layout/gear1"/>
    <dgm:cxn modelId="{9A559379-38EB-4CCE-B411-4E283A689277}" type="presParOf" srcId="{C1824CDB-F4D1-4760-A354-7C3F50699ECD}" destId="{F6920927-53F2-4C9A-8FCB-4CC66E0C6FD7}" srcOrd="7" destOrd="0" presId="urn:microsoft.com/office/officeart/2005/8/layout/gear1"/>
    <dgm:cxn modelId="{359F27DC-5AE0-4591-B540-E768DDC8F1E1}" type="presParOf" srcId="{C1824CDB-F4D1-4760-A354-7C3F50699ECD}" destId="{4B375030-7BCC-4BE8-8D66-B946CDDAD4CE}" srcOrd="8" destOrd="0" presId="urn:microsoft.com/office/officeart/2005/8/layout/gear1"/>
    <dgm:cxn modelId="{D64A20C2-F7E4-41F9-A194-861CB36BD3C7}" type="presParOf" srcId="{C1824CDB-F4D1-4760-A354-7C3F50699ECD}" destId="{5BC56558-77EE-4177-9B6C-818642EAE66F}" srcOrd="9" destOrd="0" presId="urn:microsoft.com/office/officeart/2005/8/layout/gear1"/>
    <dgm:cxn modelId="{08D62DF9-ABC8-4DB8-B67A-181D55218E3F}" type="presParOf" srcId="{C1824CDB-F4D1-4760-A354-7C3F50699ECD}" destId="{DE980040-8D8F-404B-BB94-9042A7470643}" srcOrd="10" destOrd="0" presId="urn:microsoft.com/office/officeart/2005/8/layout/gear1"/>
    <dgm:cxn modelId="{12353D71-9DAF-49FA-973A-FD058C1AEF46}" type="presParOf" srcId="{C1824CDB-F4D1-4760-A354-7C3F50699ECD}" destId="{BCEEB7E2-0FE5-441D-98D1-C1342F5E5B35}" srcOrd="11" destOrd="0" presId="urn:microsoft.com/office/officeart/2005/8/layout/gear1"/>
    <dgm:cxn modelId="{99D5BB6D-8EB0-45C2-ACF8-CA903CA953D8}" type="presParOf" srcId="{C1824CDB-F4D1-4760-A354-7C3F50699ECD}" destId="{24201ECD-828F-47B8-BDE0-C502D69B72D8}" srcOrd="12" destOrd="0" presId="urn:microsoft.com/office/officeart/2005/8/layout/gear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2588E63-D55D-4E7B-8D78-05F6F4B4DF3A}" type="doc">
      <dgm:prSet loTypeId="urn:microsoft.com/office/officeart/2008/layout/PictureAccentList" loCatId="list" qsTypeId="urn:microsoft.com/office/officeart/2005/8/quickstyle/simple5" qsCatId="simple" csTypeId="urn:microsoft.com/office/officeart/2005/8/colors/accent1_2" csCatId="accent1" phldr="1"/>
      <dgm:spPr/>
      <dgm:t>
        <a:bodyPr/>
        <a:lstStyle/>
        <a:p>
          <a:endParaRPr lang="en-US"/>
        </a:p>
      </dgm:t>
    </dgm:pt>
    <dgm:pt modelId="{1DCB6AE6-F00B-4A9E-964C-C2C088E12A5E}">
      <dgm:prSet phldrT="[Text]"/>
      <dgm:spPr/>
      <dgm:t>
        <a:bodyPr/>
        <a:lstStyle/>
        <a:p>
          <a:r>
            <a:rPr lang="en-US" dirty="0"/>
            <a:t>Google; learn to</a:t>
          </a:r>
        </a:p>
      </dgm:t>
    </dgm:pt>
    <dgm:pt modelId="{264EB59E-070E-4EE9-8CDD-BE37E61E20AF}" type="parTrans" cxnId="{A97A8EF9-6352-48E5-B2A5-43D9313D4C7B}">
      <dgm:prSet/>
      <dgm:spPr/>
      <dgm:t>
        <a:bodyPr/>
        <a:lstStyle/>
        <a:p>
          <a:endParaRPr lang="en-US"/>
        </a:p>
      </dgm:t>
    </dgm:pt>
    <dgm:pt modelId="{E9392EED-4FE4-42DB-BB73-331091639747}" type="sibTrans" cxnId="{A97A8EF9-6352-48E5-B2A5-43D9313D4C7B}">
      <dgm:prSet/>
      <dgm:spPr/>
      <dgm:t>
        <a:bodyPr/>
        <a:lstStyle/>
        <a:p>
          <a:endParaRPr lang="en-US"/>
        </a:p>
      </dgm:t>
    </dgm:pt>
    <dgm:pt modelId="{06E8A8B0-9454-44D7-A72F-5E861E28269B}">
      <dgm:prSet phldrT="[Text]"/>
      <dgm:spPr/>
      <dgm:t>
        <a:bodyPr/>
        <a:lstStyle/>
        <a:p>
          <a:r>
            <a:rPr lang="en-US" dirty="0"/>
            <a:t>Learn to swim</a:t>
          </a:r>
        </a:p>
      </dgm:t>
    </dgm:pt>
    <dgm:pt modelId="{2AC5F803-8F77-410C-8285-4376204FB607}" type="parTrans" cxnId="{F26946E6-4A06-400C-AE00-E6F421DA36AA}">
      <dgm:prSet/>
      <dgm:spPr/>
      <dgm:t>
        <a:bodyPr/>
        <a:lstStyle/>
        <a:p>
          <a:endParaRPr lang="en-US"/>
        </a:p>
      </dgm:t>
    </dgm:pt>
    <dgm:pt modelId="{2FE02CDF-40CA-4503-8802-6604F575804D}" type="sibTrans" cxnId="{F26946E6-4A06-400C-AE00-E6F421DA36AA}">
      <dgm:prSet/>
      <dgm:spPr/>
      <dgm:t>
        <a:bodyPr/>
        <a:lstStyle/>
        <a:p>
          <a:endParaRPr lang="en-US"/>
        </a:p>
      </dgm:t>
    </dgm:pt>
    <dgm:pt modelId="{296F70BC-C342-4E03-87BA-9ABC92B52DC5}">
      <dgm:prSet phldrT="[Text]"/>
      <dgm:spPr/>
      <dgm:t>
        <a:bodyPr/>
        <a:lstStyle/>
        <a:p>
          <a:r>
            <a:rPr lang="en-US" dirty="0"/>
            <a:t>Learn to code</a:t>
          </a:r>
        </a:p>
      </dgm:t>
    </dgm:pt>
    <dgm:pt modelId="{0EFDFAD4-E91C-4086-9060-41C43508BC1A}" type="parTrans" cxnId="{5A39C842-0613-48C8-9C5E-5A136F9E2CCE}">
      <dgm:prSet/>
      <dgm:spPr/>
      <dgm:t>
        <a:bodyPr/>
        <a:lstStyle/>
        <a:p>
          <a:endParaRPr lang="en-US"/>
        </a:p>
      </dgm:t>
    </dgm:pt>
    <dgm:pt modelId="{85695BEC-348E-4342-B7EA-F403A03E1D68}" type="sibTrans" cxnId="{5A39C842-0613-48C8-9C5E-5A136F9E2CCE}">
      <dgm:prSet/>
      <dgm:spPr/>
      <dgm:t>
        <a:bodyPr/>
        <a:lstStyle/>
        <a:p>
          <a:endParaRPr lang="en-US"/>
        </a:p>
      </dgm:t>
    </dgm:pt>
    <dgm:pt modelId="{2454C92D-592D-435A-AFEB-45D54CB3205E}">
      <dgm:prSet phldrT="[Text]"/>
      <dgm:spPr/>
      <dgm:t>
        <a:bodyPr/>
        <a:lstStyle/>
        <a:p>
          <a:r>
            <a:rPr lang="en-US" dirty="0"/>
            <a:t>Learn to surf</a:t>
          </a:r>
        </a:p>
      </dgm:t>
    </dgm:pt>
    <dgm:pt modelId="{ADAA76EF-1A47-4B36-997D-AA2363800058}" type="parTrans" cxnId="{CA3C5DC9-A7B7-4971-BE62-AF3A7ECB57E5}">
      <dgm:prSet/>
      <dgm:spPr/>
      <dgm:t>
        <a:bodyPr/>
        <a:lstStyle/>
        <a:p>
          <a:endParaRPr lang="en-US"/>
        </a:p>
      </dgm:t>
    </dgm:pt>
    <dgm:pt modelId="{3DCEDC19-79E0-4FCD-A2D8-250540BE8511}" type="sibTrans" cxnId="{CA3C5DC9-A7B7-4971-BE62-AF3A7ECB57E5}">
      <dgm:prSet/>
      <dgm:spPr/>
      <dgm:t>
        <a:bodyPr/>
        <a:lstStyle/>
        <a:p>
          <a:endParaRPr lang="en-US"/>
        </a:p>
      </dgm:t>
    </dgm:pt>
    <dgm:pt modelId="{95BE5C12-C6DC-4AD3-92DB-116928EB41E3}" type="pres">
      <dgm:prSet presAssocID="{F2588E63-D55D-4E7B-8D78-05F6F4B4DF3A}" presName="layout" presStyleCnt="0">
        <dgm:presLayoutVars>
          <dgm:chMax/>
          <dgm:chPref/>
          <dgm:dir/>
          <dgm:animOne val="branch"/>
          <dgm:animLvl val="lvl"/>
          <dgm:resizeHandles/>
        </dgm:presLayoutVars>
      </dgm:prSet>
      <dgm:spPr/>
    </dgm:pt>
    <dgm:pt modelId="{E4B90510-DA93-4B08-BC14-EB5783C16876}" type="pres">
      <dgm:prSet presAssocID="{1DCB6AE6-F00B-4A9E-964C-C2C088E12A5E}" presName="root" presStyleCnt="0">
        <dgm:presLayoutVars>
          <dgm:chMax/>
          <dgm:chPref val="4"/>
        </dgm:presLayoutVars>
      </dgm:prSet>
      <dgm:spPr/>
    </dgm:pt>
    <dgm:pt modelId="{8188D54C-58B6-47D9-8833-5F78BCB4D55D}" type="pres">
      <dgm:prSet presAssocID="{1DCB6AE6-F00B-4A9E-964C-C2C088E12A5E}" presName="rootComposite" presStyleCnt="0">
        <dgm:presLayoutVars/>
      </dgm:prSet>
      <dgm:spPr/>
    </dgm:pt>
    <dgm:pt modelId="{9383E76C-3BA6-4952-BEF7-AA3CF152A9D5}" type="pres">
      <dgm:prSet presAssocID="{1DCB6AE6-F00B-4A9E-964C-C2C088E12A5E}" presName="rootText" presStyleLbl="node0" presStyleIdx="0" presStyleCnt="1" custLinFactNeighborX="10168" custLinFactNeighborY="-166">
        <dgm:presLayoutVars>
          <dgm:chMax/>
          <dgm:chPref val="4"/>
        </dgm:presLayoutVars>
      </dgm:prSet>
      <dgm:spPr/>
    </dgm:pt>
    <dgm:pt modelId="{E72AB3A8-888B-4CEA-8D67-43C6B5E57D95}" type="pres">
      <dgm:prSet presAssocID="{1DCB6AE6-F00B-4A9E-964C-C2C088E12A5E}" presName="childShape" presStyleCnt="0">
        <dgm:presLayoutVars>
          <dgm:chMax val="0"/>
          <dgm:chPref val="0"/>
        </dgm:presLayoutVars>
      </dgm:prSet>
      <dgm:spPr/>
    </dgm:pt>
    <dgm:pt modelId="{11B063A8-7240-4493-A6A7-30D85A0EA5F6}" type="pres">
      <dgm:prSet presAssocID="{06E8A8B0-9454-44D7-A72F-5E861E28269B}" presName="childComposite" presStyleCnt="0">
        <dgm:presLayoutVars>
          <dgm:chMax val="0"/>
          <dgm:chPref val="0"/>
        </dgm:presLayoutVars>
      </dgm:prSet>
      <dgm:spPr/>
    </dgm:pt>
    <dgm:pt modelId="{F9DBB3EE-8320-4BE3-805B-E9A4C7897627}" type="pres">
      <dgm:prSet presAssocID="{06E8A8B0-9454-44D7-A72F-5E861E28269B}" presName="Imag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perture with solid fill"/>
        </a:ext>
      </dgm:extLst>
    </dgm:pt>
    <dgm:pt modelId="{18FFE9CC-58E3-4298-BBD2-94888C050928}" type="pres">
      <dgm:prSet presAssocID="{06E8A8B0-9454-44D7-A72F-5E861E28269B}" presName="childText" presStyleLbl="lnNode1" presStyleIdx="0" presStyleCnt="3" custLinFactNeighborX="880" custLinFactNeighborY="-3000">
        <dgm:presLayoutVars>
          <dgm:chMax val="0"/>
          <dgm:chPref val="0"/>
          <dgm:bulletEnabled val="1"/>
        </dgm:presLayoutVars>
      </dgm:prSet>
      <dgm:spPr/>
    </dgm:pt>
    <dgm:pt modelId="{3537BC70-33FC-4732-B64F-1615FE3B006D}" type="pres">
      <dgm:prSet presAssocID="{296F70BC-C342-4E03-87BA-9ABC92B52DC5}" presName="childComposite" presStyleCnt="0">
        <dgm:presLayoutVars>
          <dgm:chMax val="0"/>
          <dgm:chPref val="0"/>
        </dgm:presLayoutVars>
      </dgm:prSet>
      <dgm:spPr/>
    </dgm:pt>
    <dgm:pt modelId="{CE442186-50F4-4648-9927-2CE4EE2AC551}" type="pres">
      <dgm:prSet presAssocID="{296F70BC-C342-4E03-87BA-9ABC92B52DC5}" presName="Image" presStyleLbl="node1" presStyleIdx="1"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7679312F-99ED-447C-A8C5-1BF04495B25C}" type="pres">
      <dgm:prSet presAssocID="{296F70BC-C342-4E03-87BA-9ABC92B52DC5}" presName="childText" presStyleLbl="lnNode1" presStyleIdx="1" presStyleCnt="3">
        <dgm:presLayoutVars>
          <dgm:chMax val="0"/>
          <dgm:chPref val="0"/>
          <dgm:bulletEnabled val="1"/>
        </dgm:presLayoutVars>
      </dgm:prSet>
      <dgm:spPr/>
    </dgm:pt>
    <dgm:pt modelId="{7E31A887-D838-4BB9-986F-9186B428B9CA}" type="pres">
      <dgm:prSet presAssocID="{2454C92D-592D-435A-AFEB-45D54CB3205E}" presName="childComposite" presStyleCnt="0">
        <dgm:presLayoutVars>
          <dgm:chMax val="0"/>
          <dgm:chPref val="0"/>
        </dgm:presLayoutVars>
      </dgm:prSet>
      <dgm:spPr/>
    </dgm:pt>
    <dgm:pt modelId="{DB018BF0-B0B9-484E-B8A3-BE2691CE93B1}" type="pres">
      <dgm:prSet presAssocID="{2454C92D-592D-435A-AFEB-45D54CB3205E}" presName="Image" presStyleLbl="nod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D71A07FB-C315-4F1D-B782-4787A1F3B8F4}" type="pres">
      <dgm:prSet presAssocID="{2454C92D-592D-435A-AFEB-45D54CB3205E}" presName="childText" presStyleLbl="lnNode1" presStyleIdx="2" presStyleCnt="3">
        <dgm:presLayoutVars>
          <dgm:chMax val="0"/>
          <dgm:chPref val="0"/>
          <dgm:bulletEnabled val="1"/>
        </dgm:presLayoutVars>
      </dgm:prSet>
      <dgm:spPr/>
    </dgm:pt>
  </dgm:ptLst>
  <dgm:cxnLst>
    <dgm:cxn modelId="{ADDCB00E-9C41-4056-9555-CFA1FDD67D22}" type="presOf" srcId="{2454C92D-592D-435A-AFEB-45D54CB3205E}" destId="{D71A07FB-C315-4F1D-B782-4787A1F3B8F4}" srcOrd="0" destOrd="0" presId="urn:microsoft.com/office/officeart/2008/layout/PictureAccentList"/>
    <dgm:cxn modelId="{08ED7E34-9D06-4400-A48F-27D99397F401}" type="presOf" srcId="{06E8A8B0-9454-44D7-A72F-5E861E28269B}" destId="{18FFE9CC-58E3-4298-BBD2-94888C050928}" srcOrd="0" destOrd="0" presId="urn:microsoft.com/office/officeart/2008/layout/PictureAccentList"/>
    <dgm:cxn modelId="{5A39C842-0613-48C8-9C5E-5A136F9E2CCE}" srcId="{1DCB6AE6-F00B-4A9E-964C-C2C088E12A5E}" destId="{296F70BC-C342-4E03-87BA-9ABC92B52DC5}" srcOrd="1" destOrd="0" parTransId="{0EFDFAD4-E91C-4086-9060-41C43508BC1A}" sibTransId="{85695BEC-348E-4342-B7EA-F403A03E1D68}"/>
    <dgm:cxn modelId="{3DB3E076-AC04-47C4-A9D2-FAAE20B74FB5}" type="presOf" srcId="{296F70BC-C342-4E03-87BA-9ABC92B52DC5}" destId="{7679312F-99ED-447C-A8C5-1BF04495B25C}" srcOrd="0" destOrd="0" presId="urn:microsoft.com/office/officeart/2008/layout/PictureAccentList"/>
    <dgm:cxn modelId="{6CD82CAB-C810-4D3E-874D-E1694772A8AC}" type="presOf" srcId="{F2588E63-D55D-4E7B-8D78-05F6F4B4DF3A}" destId="{95BE5C12-C6DC-4AD3-92DB-116928EB41E3}" srcOrd="0" destOrd="0" presId="urn:microsoft.com/office/officeart/2008/layout/PictureAccentList"/>
    <dgm:cxn modelId="{561D6BAF-7C78-4C54-9C64-168E33A6D97F}" type="presOf" srcId="{1DCB6AE6-F00B-4A9E-964C-C2C088E12A5E}" destId="{9383E76C-3BA6-4952-BEF7-AA3CF152A9D5}" srcOrd="0" destOrd="0" presId="urn:microsoft.com/office/officeart/2008/layout/PictureAccentList"/>
    <dgm:cxn modelId="{CA3C5DC9-A7B7-4971-BE62-AF3A7ECB57E5}" srcId="{1DCB6AE6-F00B-4A9E-964C-C2C088E12A5E}" destId="{2454C92D-592D-435A-AFEB-45D54CB3205E}" srcOrd="2" destOrd="0" parTransId="{ADAA76EF-1A47-4B36-997D-AA2363800058}" sibTransId="{3DCEDC19-79E0-4FCD-A2D8-250540BE8511}"/>
    <dgm:cxn modelId="{F26946E6-4A06-400C-AE00-E6F421DA36AA}" srcId="{1DCB6AE6-F00B-4A9E-964C-C2C088E12A5E}" destId="{06E8A8B0-9454-44D7-A72F-5E861E28269B}" srcOrd="0" destOrd="0" parTransId="{2AC5F803-8F77-410C-8285-4376204FB607}" sibTransId="{2FE02CDF-40CA-4503-8802-6604F575804D}"/>
    <dgm:cxn modelId="{A97A8EF9-6352-48E5-B2A5-43D9313D4C7B}" srcId="{F2588E63-D55D-4E7B-8D78-05F6F4B4DF3A}" destId="{1DCB6AE6-F00B-4A9E-964C-C2C088E12A5E}" srcOrd="0" destOrd="0" parTransId="{264EB59E-070E-4EE9-8CDD-BE37E61E20AF}" sibTransId="{E9392EED-4FE4-42DB-BB73-331091639747}"/>
    <dgm:cxn modelId="{DFFA103A-5FD5-4A42-B492-9849622F9E32}" type="presParOf" srcId="{95BE5C12-C6DC-4AD3-92DB-116928EB41E3}" destId="{E4B90510-DA93-4B08-BC14-EB5783C16876}" srcOrd="0" destOrd="0" presId="urn:microsoft.com/office/officeart/2008/layout/PictureAccentList"/>
    <dgm:cxn modelId="{E4B1DDD8-5A9C-42D8-94CD-B6684CF4770D}" type="presParOf" srcId="{E4B90510-DA93-4B08-BC14-EB5783C16876}" destId="{8188D54C-58B6-47D9-8833-5F78BCB4D55D}" srcOrd="0" destOrd="0" presId="urn:microsoft.com/office/officeart/2008/layout/PictureAccentList"/>
    <dgm:cxn modelId="{206FE650-4DE3-41BD-8E45-1E0EDC45C388}" type="presParOf" srcId="{8188D54C-58B6-47D9-8833-5F78BCB4D55D}" destId="{9383E76C-3BA6-4952-BEF7-AA3CF152A9D5}" srcOrd="0" destOrd="0" presId="urn:microsoft.com/office/officeart/2008/layout/PictureAccentList"/>
    <dgm:cxn modelId="{6CB53209-C106-4A35-99F1-9626AE23D1AB}" type="presParOf" srcId="{E4B90510-DA93-4B08-BC14-EB5783C16876}" destId="{E72AB3A8-888B-4CEA-8D67-43C6B5E57D95}" srcOrd="1" destOrd="0" presId="urn:microsoft.com/office/officeart/2008/layout/PictureAccentList"/>
    <dgm:cxn modelId="{29FEB399-5702-4AFC-9161-5A35DBA2BC07}" type="presParOf" srcId="{E72AB3A8-888B-4CEA-8D67-43C6B5E57D95}" destId="{11B063A8-7240-4493-A6A7-30D85A0EA5F6}" srcOrd="0" destOrd="0" presId="urn:microsoft.com/office/officeart/2008/layout/PictureAccentList"/>
    <dgm:cxn modelId="{A93C206E-1668-4995-A41A-D1D18626056E}" type="presParOf" srcId="{11B063A8-7240-4493-A6A7-30D85A0EA5F6}" destId="{F9DBB3EE-8320-4BE3-805B-E9A4C7897627}" srcOrd="0" destOrd="0" presId="urn:microsoft.com/office/officeart/2008/layout/PictureAccentList"/>
    <dgm:cxn modelId="{81278562-602E-46AC-80AB-4D6B81C0EEF2}" type="presParOf" srcId="{11B063A8-7240-4493-A6A7-30D85A0EA5F6}" destId="{18FFE9CC-58E3-4298-BBD2-94888C050928}" srcOrd="1" destOrd="0" presId="urn:microsoft.com/office/officeart/2008/layout/PictureAccentList"/>
    <dgm:cxn modelId="{18153327-A5AF-4D75-97A8-1B512D565E0B}" type="presParOf" srcId="{E72AB3A8-888B-4CEA-8D67-43C6B5E57D95}" destId="{3537BC70-33FC-4732-B64F-1615FE3B006D}" srcOrd="1" destOrd="0" presId="urn:microsoft.com/office/officeart/2008/layout/PictureAccentList"/>
    <dgm:cxn modelId="{4C6C11EE-2FF3-4BC0-8998-7119CAC0EDEF}" type="presParOf" srcId="{3537BC70-33FC-4732-B64F-1615FE3B006D}" destId="{CE442186-50F4-4648-9927-2CE4EE2AC551}" srcOrd="0" destOrd="0" presId="urn:microsoft.com/office/officeart/2008/layout/PictureAccentList"/>
    <dgm:cxn modelId="{FAA125E9-3A6F-42F6-BBEF-312559CBEEF5}" type="presParOf" srcId="{3537BC70-33FC-4732-B64F-1615FE3B006D}" destId="{7679312F-99ED-447C-A8C5-1BF04495B25C}" srcOrd="1" destOrd="0" presId="urn:microsoft.com/office/officeart/2008/layout/PictureAccentList"/>
    <dgm:cxn modelId="{16E80660-0D68-4484-A4E4-96CB711A34F1}" type="presParOf" srcId="{E72AB3A8-888B-4CEA-8D67-43C6B5E57D95}" destId="{7E31A887-D838-4BB9-986F-9186B428B9CA}" srcOrd="2" destOrd="0" presId="urn:microsoft.com/office/officeart/2008/layout/PictureAccentList"/>
    <dgm:cxn modelId="{7CA0C446-2272-4B6B-88C1-59EFE584CDF6}" type="presParOf" srcId="{7E31A887-D838-4BB9-986F-9186B428B9CA}" destId="{DB018BF0-B0B9-484E-B8A3-BE2691CE93B1}" srcOrd="0" destOrd="0" presId="urn:microsoft.com/office/officeart/2008/layout/PictureAccentList"/>
    <dgm:cxn modelId="{339B6EA7-33A1-47D3-BCC0-15003D8AB1DB}" type="presParOf" srcId="{7E31A887-D838-4BB9-986F-9186B428B9CA}" destId="{D71A07FB-C315-4F1D-B782-4787A1F3B8F4}" srcOrd="1" destOrd="0" presId="urn:microsoft.com/office/officeart/2008/layout/PictureAccent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4FCD57-BF32-4E80-8441-AD8D2D0748D3}">
      <dsp:nvSpPr>
        <dsp:cNvPr id="0" name=""/>
        <dsp:cNvSpPr/>
      </dsp:nvSpPr>
      <dsp:spPr>
        <a:xfrm>
          <a:off x="0" y="354279"/>
          <a:ext cx="6582555" cy="5796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8299F4C-784C-4EA0-B015-6D5E0B5952E5}">
      <dsp:nvSpPr>
        <dsp:cNvPr id="0" name=""/>
        <dsp:cNvSpPr/>
      </dsp:nvSpPr>
      <dsp:spPr>
        <a:xfrm>
          <a:off x="329127" y="14799"/>
          <a:ext cx="4607788" cy="67896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4163" tIns="0" rIns="174163" bIns="0" numCol="1" spcCol="1270" anchor="ctr" anchorCtr="0">
          <a:noAutofit/>
        </a:bodyPr>
        <a:lstStyle/>
        <a:p>
          <a:pPr marL="0" lvl="0" indent="0" algn="l" defTabSz="1022350">
            <a:lnSpc>
              <a:spcPct val="90000"/>
            </a:lnSpc>
            <a:spcBef>
              <a:spcPct val="0"/>
            </a:spcBef>
            <a:spcAft>
              <a:spcPct val="35000"/>
            </a:spcAft>
            <a:buNone/>
          </a:pPr>
          <a:r>
            <a:rPr lang="en-US" sz="2300" kern="1200"/>
            <a:t>Numerical data</a:t>
          </a:r>
        </a:p>
      </dsp:txBody>
      <dsp:txXfrm>
        <a:off x="362271" y="47943"/>
        <a:ext cx="4541500" cy="612672"/>
      </dsp:txXfrm>
    </dsp:sp>
    <dsp:sp modelId="{1476614B-5A0E-4525-9C7D-AEAE021B8FAD}">
      <dsp:nvSpPr>
        <dsp:cNvPr id="0" name=""/>
        <dsp:cNvSpPr/>
      </dsp:nvSpPr>
      <dsp:spPr>
        <a:xfrm>
          <a:off x="0" y="1397559"/>
          <a:ext cx="6582555" cy="5796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F116C6A-686A-4E7D-ACBF-7A7F79315EAA}">
      <dsp:nvSpPr>
        <dsp:cNvPr id="0" name=""/>
        <dsp:cNvSpPr/>
      </dsp:nvSpPr>
      <dsp:spPr>
        <a:xfrm>
          <a:off x="329127" y="1058079"/>
          <a:ext cx="4607788" cy="67896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4163" tIns="0" rIns="174163" bIns="0" numCol="1" spcCol="1270" anchor="ctr" anchorCtr="0">
          <a:noAutofit/>
        </a:bodyPr>
        <a:lstStyle/>
        <a:p>
          <a:pPr marL="0" lvl="0" indent="0" algn="l" defTabSz="1022350">
            <a:lnSpc>
              <a:spcPct val="90000"/>
            </a:lnSpc>
            <a:spcBef>
              <a:spcPct val="0"/>
            </a:spcBef>
            <a:spcAft>
              <a:spcPct val="35000"/>
            </a:spcAft>
            <a:buNone/>
          </a:pPr>
          <a:r>
            <a:rPr lang="en-US" sz="2300" kern="1200"/>
            <a:t>Categorical data</a:t>
          </a:r>
        </a:p>
      </dsp:txBody>
      <dsp:txXfrm>
        <a:off x="362271" y="1091223"/>
        <a:ext cx="4541500" cy="612672"/>
      </dsp:txXfrm>
    </dsp:sp>
    <dsp:sp modelId="{C6E14610-D0AF-452F-819E-26EAB76820B5}">
      <dsp:nvSpPr>
        <dsp:cNvPr id="0" name=""/>
        <dsp:cNvSpPr/>
      </dsp:nvSpPr>
      <dsp:spPr>
        <a:xfrm>
          <a:off x="0" y="2440839"/>
          <a:ext cx="6582555" cy="5796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B673380-3C2F-4BD4-AD1D-867C795603DD}">
      <dsp:nvSpPr>
        <dsp:cNvPr id="0" name=""/>
        <dsp:cNvSpPr/>
      </dsp:nvSpPr>
      <dsp:spPr>
        <a:xfrm>
          <a:off x="329127" y="2101359"/>
          <a:ext cx="4607788" cy="67896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4163" tIns="0" rIns="174163" bIns="0" numCol="1" spcCol="1270" anchor="ctr" anchorCtr="0">
          <a:noAutofit/>
        </a:bodyPr>
        <a:lstStyle/>
        <a:p>
          <a:pPr marL="0" lvl="0" indent="0" algn="l" defTabSz="1022350">
            <a:lnSpc>
              <a:spcPct val="90000"/>
            </a:lnSpc>
            <a:spcBef>
              <a:spcPct val="0"/>
            </a:spcBef>
            <a:spcAft>
              <a:spcPct val="35000"/>
            </a:spcAft>
            <a:buNone/>
          </a:pPr>
          <a:r>
            <a:rPr lang="en-US" sz="2300" kern="1200"/>
            <a:t>Time-series data</a:t>
          </a:r>
        </a:p>
      </dsp:txBody>
      <dsp:txXfrm>
        <a:off x="362271" y="2134503"/>
        <a:ext cx="4541500" cy="612672"/>
      </dsp:txXfrm>
    </dsp:sp>
    <dsp:sp modelId="{C07A5D03-4C6F-4E4A-A42D-00FFA3A71975}">
      <dsp:nvSpPr>
        <dsp:cNvPr id="0" name=""/>
        <dsp:cNvSpPr/>
      </dsp:nvSpPr>
      <dsp:spPr>
        <a:xfrm>
          <a:off x="0" y="3484119"/>
          <a:ext cx="6582555" cy="5796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3ECAFE-34FC-4692-9779-89F6BBC4950F}">
      <dsp:nvSpPr>
        <dsp:cNvPr id="0" name=""/>
        <dsp:cNvSpPr/>
      </dsp:nvSpPr>
      <dsp:spPr>
        <a:xfrm>
          <a:off x="329127" y="3144639"/>
          <a:ext cx="4607788" cy="67896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4163" tIns="0" rIns="174163" bIns="0" numCol="1" spcCol="1270" anchor="ctr" anchorCtr="0">
          <a:noAutofit/>
        </a:bodyPr>
        <a:lstStyle/>
        <a:p>
          <a:pPr marL="0" lvl="0" indent="0" algn="l" defTabSz="1022350">
            <a:lnSpc>
              <a:spcPct val="90000"/>
            </a:lnSpc>
            <a:spcBef>
              <a:spcPct val="0"/>
            </a:spcBef>
            <a:spcAft>
              <a:spcPct val="35000"/>
            </a:spcAft>
            <a:buNone/>
          </a:pPr>
          <a:r>
            <a:rPr lang="en-US" sz="2300" kern="1200"/>
            <a:t>Text data</a:t>
          </a:r>
        </a:p>
      </dsp:txBody>
      <dsp:txXfrm>
        <a:off x="362271" y="3177783"/>
        <a:ext cx="4541500" cy="612672"/>
      </dsp:txXfrm>
    </dsp:sp>
    <dsp:sp modelId="{C451BC1F-7071-404B-B18D-D3E34168851B}">
      <dsp:nvSpPr>
        <dsp:cNvPr id="0" name=""/>
        <dsp:cNvSpPr/>
      </dsp:nvSpPr>
      <dsp:spPr>
        <a:xfrm>
          <a:off x="0" y="4527399"/>
          <a:ext cx="6582555" cy="5796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111259-D382-434E-8739-793940929DFF}">
      <dsp:nvSpPr>
        <dsp:cNvPr id="0" name=""/>
        <dsp:cNvSpPr/>
      </dsp:nvSpPr>
      <dsp:spPr>
        <a:xfrm>
          <a:off x="329127" y="4187919"/>
          <a:ext cx="4607788" cy="67896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4163" tIns="0" rIns="174163" bIns="0" numCol="1" spcCol="1270" anchor="ctr" anchorCtr="0">
          <a:noAutofit/>
        </a:bodyPr>
        <a:lstStyle/>
        <a:p>
          <a:pPr marL="0" lvl="0" indent="0" algn="l" defTabSz="1022350">
            <a:lnSpc>
              <a:spcPct val="90000"/>
            </a:lnSpc>
            <a:spcBef>
              <a:spcPct val="0"/>
            </a:spcBef>
            <a:spcAft>
              <a:spcPct val="35000"/>
            </a:spcAft>
            <a:buNone/>
          </a:pPr>
          <a:r>
            <a:rPr lang="en-US" sz="2300" kern="1200"/>
            <a:t>Image data</a:t>
          </a:r>
        </a:p>
      </dsp:txBody>
      <dsp:txXfrm>
        <a:off x="362271" y="4221063"/>
        <a:ext cx="4541500"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EA5670-720E-41BA-BB26-45F78AF4861D}">
      <dsp:nvSpPr>
        <dsp:cNvPr id="0" name=""/>
        <dsp:cNvSpPr/>
      </dsp:nvSpPr>
      <dsp:spPr>
        <a:xfrm>
          <a:off x="0" y="1571"/>
          <a:ext cx="10058399" cy="79640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EED273-435D-43B3-B253-C137DFB837D8}">
      <dsp:nvSpPr>
        <dsp:cNvPr id="0" name=""/>
        <dsp:cNvSpPr/>
      </dsp:nvSpPr>
      <dsp:spPr>
        <a:xfrm>
          <a:off x="240913" y="180763"/>
          <a:ext cx="438024" cy="43802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A86ADC3-9882-4242-BB62-0B9EEC918F4D}">
      <dsp:nvSpPr>
        <dsp:cNvPr id="0" name=""/>
        <dsp:cNvSpPr/>
      </dsp:nvSpPr>
      <dsp:spPr>
        <a:xfrm>
          <a:off x="919851" y="1571"/>
          <a:ext cx="9138548" cy="796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286" tIns="84286" rIns="84286" bIns="84286" numCol="1" spcCol="1270" anchor="ctr" anchorCtr="0">
          <a:noAutofit/>
        </a:bodyPr>
        <a:lstStyle/>
        <a:p>
          <a:pPr marL="0" lvl="0" indent="0" algn="l" defTabSz="977900">
            <a:lnSpc>
              <a:spcPct val="90000"/>
            </a:lnSpc>
            <a:spcBef>
              <a:spcPct val="0"/>
            </a:spcBef>
            <a:spcAft>
              <a:spcPct val="35000"/>
            </a:spcAft>
            <a:buNone/>
          </a:pPr>
          <a:r>
            <a:rPr lang="en-US" sz="2200" kern="1200"/>
            <a:t>1. Batch Learning</a:t>
          </a:r>
        </a:p>
      </dsp:txBody>
      <dsp:txXfrm>
        <a:off x="919851" y="1571"/>
        <a:ext cx="9138548" cy="796407"/>
      </dsp:txXfrm>
    </dsp:sp>
    <dsp:sp modelId="{600C3D13-467E-408A-9A95-0FEB6E904A4E}">
      <dsp:nvSpPr>
        <dsp:cNvPr id="0" name=""/>
        <dsp:cNvSpPr/>
      </dsp:nvSpPr>
      <dsp:spPr>
        <a:xfrm>
          <a:off x="0" y="997081"/>
          <a:ext cx="10058399" cy="79640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1A9F1C-8139-434A-9908-BF5902074BF0}">
      <dsp:nvSpPr>
        <dsp:cNvPr id="0" name=""/>
        <dsp:cNvSpPr/>
      </dsp:nvSpPr>
      <dsp:spPr>
        <a:xfrm>
          <a:off x="240913" y="1176272"/>
          <a:ext cx="438024" cy="43802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4F9B0E5-4013-4707-91D2-1796B2707C58}">
      <dsp:nvSpPr>
        <dsp:cNvPr id="0" name=""/>
        <dsp:cNvSpPr/>
      </dsp:nvSpPr>
      <dsp:spPr>
        <a:xfrm>
          <a:off x="919851" y="997081"/>
          <a:ext cx="9138548" cy="796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286" tIns="84286" rIns="84286" bIns="84286" numCol="1" spcCol="1270" anchor="ctr" anchorCtr="0">
          <a:noAutofit/>
        </a:bodyPr>
        <a:lstStyle/>
        <a:p>
          <a:pPr marL="0" lvl="0" indent="0" algn="l" defTabSz="977900">
            <a:lnSpc>
              <a:spcPct val="90000"/>
            </a:lnSpc>
            <a:spcBef>
              <a:spcPct val="0"/>
            </a:spcBef>
            <a:spcAft>
              <a:spcPct val="35000"/>
            </a:spcAft>
            <a:buNone/>
          </a:pPr>
          <a:r>
            <a:rPr lang="en-US" sz="2200" kern="1200"/>
            <a:t>2. Incremental learning</a:t>
          </a:r>
        </a:p>
      </dsp:txBody>
      <dsp:txXfrm>
        <a:off x="919851" y="997081"/>
        <a:ext cx="9138548" cy="796407"/>
      </dsp:txXfrm>
    </dsp:sp>
    <dsp:sp modelId="{C64ECA4C-BD87-4872-9E57-1C7997C38AAA}">
      <dsp:nvSpPr>
        <dsp:cNvPr id="0" name=""/>
        <dsp:cNvSpPr/>
      </dsp:nvSpPr>
      <dsp:spPr>
        <a:xfrm>
          <a:off x="0" y="1992590"/>
          <a:ext cx="10058399" cy="79640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70234F-2796-4688-B05A-7AF51884BAF0}">
      <dsp:nvSpPr>
        <dsp:cNvPr id="0" name=""/>
        <dsp:cNvSpPr/>
      </dsp:nvSpPr>
      <dsp:spPr>
        <a:xfrm>
          <a:off x="240913" y="2171782"/>
          <a:ext cx="438024" cy="43802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878C50F-1B1E-48C5-BD30-AA40618FF6F5}">
      <dsp:nvSpPr>
        <dsp:cNvPr id="0" name=""/>
        <dsp:cNvSpPr/>
      </dsp:nvSpPr>
      <dsp:spPr>
        <a:xfrm>
          <a:off x="919851" y="1992590"/>
          <a:ext cx="9138548" cy="796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286" tIns="84286" rIns="84286" bIns="84286" numCol="1" spcCol="1270" anchor="ctr" anchorCtr="0">
          <a:noAutofit/>
        </a:bodyPr>
        <a:lstStyle/>
        <a:p>
          <a:pPr marL="0" lvl="0" indent="0" algn="l" defTabSz="977900">
            <a:lnSpc>
              <a:spcPct val="90000"/>
            </a:lnSpc>
            <a:spcBef>
              <a:spcPct val="0"/>
            </a:spcBef>
            <a:spcAft>
              <a:spcPct val="35000"/>
            </a:spcAft>
            <a:buNone/>
          </a:pPr>
          <a:r>
            <a:rPr lang="en-US" sz="2200" kern="1200"/>
            <a:t>3. Instance based learning</a:t>
          </a:r>
        </a:p>
      </dsp:txBody>
      <dsp:txXfrm>
        <a:off x="919851" y="1992590"/>
        <a:ext cx="9138548" cy="796407"/>
      </dsp:txXfrm>
    </dsp:sp>
    <dsp:sp modelId="{D9A1BF53-B004-4586-84A3-2DF63412AB51}">
      <dsp:nvSpPr>
        <dsp:cNvPr id="0" name=""/>
        <dsp:cNvSpPr/>
      </dsp:nvSpPr>
      <dsp:spPr>
        <a:xfrm>
          <a:off x="0" y="2988100"/>
          <a:ext cx="10058399" cy="79640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266146-F887-4020-87C7-AFD04BCE609C}">
      <dsp:nvSpPr>
        <dsp:cNvPr id="0" name=""/>
        <dsp:cNvSpPr/>
      </dsp:nvSpPr>
      <dsp:spPr>
        <a:xfrm>
          <a:off x="240913" y="3167292"/>
          <a:ext cx="438024" cy="43802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966DDCB-0A06-4F03-BEE5-A40B45CE41D0}">
      <dsp:nvSpPr>
        <dsp:cNvPr id="0" name=""/>
        <dsp:cNvSpPr/>
      </dsp:nvSpPr>
      <dsp:spPr>
        <a:xfrm>
          <a:off x="919851" y="2988100"/>
          <a:ext cx="9138548" cy="796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4286" tIns="84286" rIns="84286" bIns="84286" numCol="1" spcCol="1270" anchor="ctr" anchorCtr="0">
          <a:noAutofit/>
        </a:bodyPr>
        <a:lstStyle/>
        <a:p>
          <a:pPr marL="0" lvl="0" indent="0" algn="l" defTabSz="977900">
            <a:lnSpc>
              <a:spcPct val="90000"/>
            </a:lnSpc>
            <a:spcBef>
              <a:spcPct val="0"/>
            </a:spcBef>
            <a:spcAft>
              <a:spcPct val="35000"/>
            </a:spcAft>
            <a:buNone/>
          </a:pPr>
          <a:r>
            <a:rPr lang="en-US" sz="2200" kern="1200"/>
            <a:t>4. Model based learning</a:t>
          </a:r>
        </a:p>
      </dsp:txBody>
      <dsp:txXfrm>
        <a:off x="919851" y="2988100"/>
        <a:ext cx="9138548" cy="7964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806028-C2FE-4D0E-82AC-889629565676}">
      <dsp:nvSpPr>
        <dsp:cNvPr id="0" name=""/>
        <dsp:cNvSpPr/>
      </dsp:nvSpPr>
      <dsp:spPr>
        <a:xfrm>
          <a:off x="2101393" y="1641"/>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Social Media Analysis</a:t>
          </a:r>
          <a:endParaRPr lang="en-US" sz="1300" kern="1200" dirty="0"/>
        </a:p>
      </dsp:txBody>
      <dsp:txXfrm>
        <a:off x="2125291" y="25539"/>
        <a:ext cx="2321923" cy="441750"/>
      </dsp:txXfrm>
    </dsp:sp>
    <dsp:sp modelId="{245094B0-82DD-42C0-A98C-A2D57A365C96}">
      <dsp:nvSpPr>
        <dsp:cNvPr id="0" name=""/>
        <dsp:cNvSpPr/>
      </dsp:nvSpPr>
      <dsp:spPr>
        <a:xfrm>
          <a:off x="2106417" y="517040"/>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Product Recommendations</a:t>
          </a:r>
          <a:endParaRPr lang="en-US" sz="1300" kern="1200" dirty="0"/>
        </a:p>
      </dsp:txBody>
      <dsp:txXfrm>
        <a:off x="2130315" y="540938"/>
        <a:ext cx="2321923" cy="441750"/>
      </dsp:txXfrm>
    </dsp:sp>
    <dsp:sp modelId="{C55A85F5-362E-4721-A0DF-00F88E80D74B}">
      <dsp:nvSpPr>
        <dsp:cNvPr id="0" name=""/>
        <dsp:cNvSpPr/>
      </dsp:nvSpPr>
      <dsp:spPr>
        <a:xfrm>
          <a:off x="2106417" y="1031065"/>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Sentiment Analysis</a:t>
          </a:r>
          <a:endParaRPr lang="en-US" sz="1300" kern="1200" dirty="0"/>
        </a:p>
      </dsp:txBody>
      <dsp:txXfrm>
        <a:off x="2130315" y="1054963"/>
        <a:ext cx="2321923" cy="441750"/>
      </dsp:txXfrm>
    </dsp:sp>
    <dsp:sp modelId="{9AAE5AE7-2A99-4E3E-808D-D290664C6588}">
      <dsp:nvSpPr>
        <dsp:cNvPr id="0" name=""/>
        <dsp:cNvSpPr/>
      </dsp:nvSpPr>
      <dsp:spPr>
        <a:xfrm>
          <a:off x="2106417" y="1545089"/>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Regulating Healthcare Efficiency and Medical Services</a:t>
          </a:r>
          <a:endParaRPr lang="en-US" sz="1300" kern="1200" dirty="0"/>
        </a:p>
      </dsp:txBody>
      <dsp:txXfrm>
        <a:off x="2130315" y="1568987"/>
        <a:ext cx="2321923" cy="441750"/>
      </dsp:txXfrm>
    </dsp:sp>
    <dsp:sp modelId="{90C3FD0F-14AB-4AA6-8011-EAB57EA765B5}">
      <dsp:nvSpPr>
        <dsp:cNvPr id="0" name=""/>
        <dsp:cNvSpPr/>
      </dsp:nvSpPr>
      <dsp:spPr>
        <a:xfrm>
          <a:off x="2106417" y="2059113"/>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Banking Domain</a:t>
          </a:r>
          <a:endParaRPr lang="en-US" sz="1300" kern="1200" dirty="0"/>
        </a:p>
      </dsp:txBody>
      <dsp:txXfrm>
        <a:off x="2130315" y="2083011"/>
        <a:ext cx="2321923" cy="441750"/>
      </dsp:txXfrm>
    </dsp:sp>
    <dsp:sp modelId="{5E61ADFD-35CD-4C43-93BD-9BE3B803F2F0}">
      <dsp:nvSpPr>
        <dsp:cNvPr id="0" name=""/>
        <dsp:cNvSpPr/>
      </dsp:nvSpPr>
      <dsp:spPr>
        <a:xfrm>
          <a:off x="2106417" y="2573137"/>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Language Translation</a:t>
          </a:r>
          <a:endParaRPr lang="en-US" sz="1300" kern="1200" dirty="0"/>
        </a:p>
      </dsp:txBody>
      <dsp:txXfrm>
        <a:off x="2130315" y="2597035"/>
        <a:ext cx="2321923" cy="441750"/>
      </dsp:txXfrm>
    </dsp:sp>
    <dsp:sp modelId="{9EDFB2FB-9BAE-4C21-9FAA-D48EC8CC39DF}">
      <dsp:nvSpPr>
        <dsp:cNvPr id="0" name=""/>
        <dsp:cNvSpPr/>
      </dsp:nvSpPr>
      <dsp:spPr>
        <a:xfrm>
          <a:off x="2106417" y="3087161"/>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customer segmentation</a:t>
          </a:r>
          <a:endParaRPr lang="en-US" sz="1300" kern="1200" dirty="0"/>
        </a:p>
      </dsp:txBody>
      <dsp:txXfrm>
        <a:off x="2130315" y="3111059"/>
        <a:ext cx="2321923" cy="441750"/>
      </dsp:txXfrm>
    </dsp:sp>
    <dsp:sp modelId="{DA3C0F7A-434E-47AF-977A-6B8C810A25D8}">
      <dsp:nvSpPr>
        <dsp:cNvPr id="0" name=""/>
        <dsp:cNvSpPr/>
      </dsp:nvSpPr>
      <dsp:spPr>
        <a:xfrm>
          <a:off x="2106417" y="3601186"/>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Traffic prediction</a:t>
          </a:r>
          <a:endParaRPr lang="en-US" sz="1300" kern="1200" dirty="0"/>
        </a:p>
      </dsp:txBody>
      <dsp:txXfrm>
        <a:off x="2130315" y="3625084"/>
        <a:ext cx="2321923" cy="441750"/>
      </dsp:txXfrm>
    </dsp:sp>
    <dsp:sp modelId="{CAF64867-B01A-4426-AC31-E6F8D7924A2F}">
      <dsp:nvSpPr>
        <dsp:cNvPr id="0" name=""/>
        <dsp:cNvSpPr/>
      </dsp:nvSpPr>
      <dsp:spPr>
        <a:xfrm>
          <a:off x="2106417" y="4115210"/>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Virtual Personal Assistant</a:t>
          </a:r>
          <a:endParaRPr lang="en-US" sz="1300" kern="1200" dirty="0"/>
        </a:p>
      </dsp:txBody>
      <dsp:txXfrm>
        <a:off x="2130315" y="4139108"/>
        <a:ext cx="2321923" cy="441750"/>
      </dsp:txXfrm>
    </dsp:sp>
    <dsp:sp modelId="{E79EB565-AD4D-440A-B3CA-03119D9220E7}">
      <dsp:nvSpPr>
        <dsp:cNvPr id="0" name=""/>
        <dsp:cNvSpPr/>
      </dsp:nvSpPr>
      <dsp:spPr>
        <a:xfrm>
          <a:off x="2106417" y="4629234"/>
          <a:ext cx="2369719" cy="48954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hlinkClick xmlns:r="http://schemas.openxmlformats.org/officeDocument/2006/relationships" r:id="" action="ppaction://hlinksldjump"/>
            </a:rPr>
            <a:t>Email Spam and Malware Filtering:</a:t>
          </a:r>
          <a:endParaRPr lang="en-US" sz="1300" kern="1200" dirty="0"/>
        </a:p>
      </dsp:txBody>
      <dsp:txXfrm>
        <a:off x="2130315" y="4653132"/>
        <a:ext cx="2321923" cy="441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C270D4-66A1-40E3-A023-FC8A2593D5B4}">
      <dsp:nvSpPr>
        <dsp:cNvPr id="0" name=""/>
        <dsp:cNvSpPr/>
      </dsp:nvSpPr>
      <dsp:spPr>
        <a:xfrm>
          <a:off x="2154800" y="1363673"/>
          <a:ext cx="1666711" cy="1666711"/>
        </a:xfrm>
        <a:prstGeom prst="gear9">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ASAP</a:t>
          </a:r>
        </a:p>
      </dsp:txBody>
      <dsp:txXfrm>
        <a:off x="2489883" y="1754092"/>
        <a:ext cx="996545" cy="856724"/>
      </dsp:txXfrm>
    </dsp:sp>
    <dsp:sp modelId="{F6CC7DD8-1D06-4EE0-A20D-0EB259BD03ED}">
      <dsp:nvSpPr>
        <dsp:cNvPr id="0" name=""/>
        <dsp:cNvSpPr/>
      </dsp:nvSpPr>
      <dsp:spPr>
        <a:xfrm>
          <a:off x="1185077" y="969723"/>
          <a:ext cx="1212154" cy="1212154"/>
        </a:xfrm>
        <a:prstGeom prst="gear6">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OMG</a:t>
          </a:r>
        </a:p>
      </dsp:txBody>
      <dsp:txXfrm>
        <a:off x="1490240" y="1276731"/>
        <a:ext cx="601828" cy="598138"/>
      </dsp:txXfrm>
    </dsp:sp>
    <dsp:sp modelId="{1F03DD72-CCBF-4B1F-94F8-0D38E1A6EE37}">
      <dsp:nvSpPr>
        <dsp:cNvPr id="0" name=""/>
        <dsp:cNvSpPr/>
      </dsp:nvSpPr>
      <dsp:spPr>
        <a:xfrm rot="20700000">
          <a:off x="1864007" y="133460"/>
          <a:ext cx="1187663" cy="1187663"/>
        </a:xfrm>
        <a:prstGeom prst="gear6">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OMW</a:t>
          </a:r>
        </a:p>
      </dsp:txBody>
      <dsp:txXfrm rot="-20700000">
        <a:off x="2124496" y="393950"/>
        <a:ext cx="666684" cy="666684"/>
      </dsp:txXfrm>
    </dsp:sp>
    <dsp:sp modelId="{DE980040-8D8F-404B-BB94-9042A7470643}">
      <dsp:nvSpPr>
        <dsp:cNvPr id="0" name=""/>
        <dsp:cNvSpPr/>
      </dsp:nvSpPr>
      <dsp:spPr>
        <a:xfrm>
          <a:off x="2014303" y="1119109"/>
          <a:ext cx="2133391" cy="2133391"/>
        </a:xfrm>
        <a:prstGeom prst="circularArrow">
          <a:avLst>
            <a:gd name="adj1" fmla="val 4688"/>
            <a:gd name="adj2" fmla="val 299029"/>
            <a:gd name="adj3" fmla="val 2480001"/>
            <a:gd name="adj4" fmla="val 15941505"/>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CEEB7E2-0FE5-441D-98D1-C1342F5E5B35}">
      <dsp:nvSpPr>
        <dsp:cNvPr id="0" name=""/>
        <dsp:cNvSpPr/>
      </dsp:nvSpPr>
      <dsp:spPr>
        <a:xfrm>
          <a:off x="970407" y="706514"/>
          <a:ext cx="1550041" cy="1550041"/>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4201ECD-828F-47B8-BDE0-C502D69B72D8}">
      <dsp:nvSpPr>
        <dsp:cNvPr id="0" name=""/>
        <dsp:cNvSpPr/>
      </dsp:nvSpPr>
      <dsp:spPr>
        <a:xfrm>
          <a:off x="1589288" y="-121687"/>
          <a:ext cx="1671257" cy="1671257"/>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3E76C-3BA6-4952-BEF7-AA3CF152A9D5}">
      <dsp:nvSpPr>
        <dsp:cNvPr id="0" name=""/>
        <dsp:cNvSpPr/>
      </dsp:nvSpPr>
      <dsp:spPr>
        <a:xfrm>
          <a:off x="270589" y="0"/>
          <a:ext cx="2556792" cy="310083"/>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t>Google; learn to</a:t>
          </a:r>
        </a:p>
      </dsp:txBody>
      <dsp:txXfrm>
        <a:off x="279671" y="9082"/>
        <a:ext cx="2538628" cy="291919"/>
      </dsp:txXfrm>
    </dsp:sp>
    <dsp:sp modelId="{F9DBB3EE-8320-4BE3-805B-E9A4C7897627}">
      <dsp:nvSpPr>
        <dsp:cNvPr id="0" name=""/>
        <dsp:cNvSpPr/>
      </dsp:nvSpPr>
      <dsp:spPr>
        <a:xfrm>
          <a:off x="135294" y="366414"/>
          <a:ext cx="310083" cy="310083"/>
        </a:xfrm>
        <a:prstGeom prst="roundRect">
          <a:avLst>
            <a:gd name="adj" fmla="val 16670"/>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18FFE9CC-58E3-4298-BBD2-94888C050928}">
      <dsp:nvSpPr>
        <dsp:cNvPr id="0" name=""/>
        <dsp:cNvSpPr/>
      </dsp:nvSpPr>
      <dsp:spPr>
        <a:xfrm>
          <a:off x="483590" y="357111"/>
          <a:ext cx="2228104" cy="310083"/>
        </a:xfrm>
        <a:prstGeom prst="roundRect">
          <a:avLst>
            <a:gd name="adj" fmla="val 1667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a:lnSpc>
              <a:spcPct val="90000"/>
            </a:lnSpc>
            <a:spcBef>
              <a:spcPct val="0"/>
            </a:spcBef>
            <a:spcAft>
              <a:spcPct val="35000"/>
            </a:spcAft>
            <a:buNone/>
          </a:pPr>
          <a:r>
            <a:rPr lang="en-US" sz="1000" kern="1200" dirty="0"/>
            <a:t>Learn to swim</a:t>
          </a:r>
        </a:p>
      </dsp:txBody>
      <dsp:txXfrm>
        <a:off x="498730" y="372251"/>
        <a:ext cx="2197824" cy="279803"/>
      </dsp:txXfrm>
    </dsp:sp>
    <dsp:sp modelId="{CE442186-50F4-4648-9927-2CE4EE2AC551}">
      <dsp:nvSpPr>
        <dsp:cNvPr id="0" name=""/>
        <dsp:cNvSpPr/>
      </dsp:nvSpPr>
      <dsp:spPr>
        <a:xfrm>
          <a:off x="135294" y="713707"/>
          <a:ext cx="310083" cy="310083"/>
        </a:xfrm>
        <a:prstGeom prst="roundRect">
          <a:avLst>
            <a:gd name="adj" fmla="val 16670"/>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679312F-99ED-447C-A8C5-1BF04495B25C}">
      <dsp:nvSpPr>
        <dsp:cNvPr id="0" name=""/>
        <dsp:cNvSpPr/>
      </dsp:nvSpPr>
      <dsp:spPr>
        <a:xfrm>
          <a:off x="463983" y="713707"/>
          <a:ext cx="2228104" cy="310083"/>
        </a:xfrm>
        <a:prstGeom prst="roundRect">
          <a:avLst>
            <a:gd name="adj" fmla="val 1667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a:lnSpc>
              <a:spcPct val="90000"/>
            </a:lnSpc>
            <a:spcBef>
              <a:spcPct val="0"/>
            </a:spcBef>
            <a:spcAft>
              <a:spcPct val="35000"/>
            </a:spcAft>
            <a:buNone/>
          </a:pPr>
          <a:r>
            <a:rPr lang="en-US" sz="1000" kern="1200" dirty="0"/>
            <a:t>Learn to code</a:t>
          </a:r>
        </a:p>
      </dsp:txBody>
      <dsp:txXfrm>
        <a:off x="479123" y="728847"/>
        <a:ext cx="2197824" cy="279803"/>
      </dsp:txXfrm>
    </dsp:sp>
    <dsp:sp modelId="{DB018BF0-B0B9-484E-B8A3-BE2691CE93B1}">
      <dsp:nvSpPr>
        <dsp:cNvPr id="0" name=""/>
        <dsp:cNvSpPr/>
      </dsp:nvSpPr>
      <dsp:spPr>
        <a:xfrm>
          <a:off x="135294" y="1061000"/>
          <a:ext cx="310083" cy="310083"/>
        </a:xfrm>
        <a:prstGeom prst="roundRect">
          <a:avLst>
            <a:gd name="adj" fmla="val 16670"/>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71A07FB-C315-4F1D-B782-4787A1F3B8F4}">
      <dsp:nvSpPr>
        <dsp:cNvPr id="0" name=""/>
        <dsp:cNvSpPr/>
      </dsp:nvSpPr>
      <dsp:spPr>
        <a:xfrm>
          <a:off x="463983" y="1061000"/>
          <a:ext cx="2228104" cy="310083"/>
        </a:xfrm>
        <a:prstGeom prst="roundRect">
          <a:avLst>
            <a:gd name="adj" fmla="val 1667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a:lnSpc>
              <a:spcPct val="90000"/>
            </a:lnSpc>
            <a:spcBef>
              <a:spcPct val="0"/>
            </a:spcBef>
            <a:spcAft>
              <a:spcPct val="35000"/>
            </a:spcAft>
            <a:buNone/>
          </a:pPr>
          <a:r>
            <a:rPr lang="en-US" sz="1000" kern="1200" dirty="0"/>
            <a:t>Learn to surf</a:t>
          </a:r>
        </a:p>
      </dsp:txBody>
      <dsp:txXfrm>
        <a:off x="479123" y="1076140"/>
        <a:ext cx="2197824" cy="27980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PictureAccentList">
  <dgm:title val=""/>
  <dgm:desc val=""/>
  <dgm:catLst>
    <dgm:cat type="picture" pri="14000"/>
    <dgm:cat type="list" pri="14500"/>
  </dgm:catLst>
  <dgm:sampData>
    <dgm:dataModel>
      <dgm:ptLst>
        <dgm:pt modelId="0" type="doc"/>
        <dgm:pt modelId="1">
          <dgm:prSet phldr="1"/>
        </dgm:pt>
        <dgm:pt modelId="11">
          <dgm:prSet phldr="1"/>
        </dgm:pt>
        <dgm:pt modelId="12">
          <dgm:prSet phldr="1"/>
        </dgm:pt>
      </dgm:ptLst>
      <dgm:cxnLst>
        <dgm:cxn modelId="4" srcId="0" destId="1" srcOrd="0" destOrd="0"/>
        <dgm:cxn modelId="5" srcId="1" destId="11" srcOrd="0" destOrd="0"/>
        <dgm:cxn modelId="6" srcId="1" destId="12" srcOrd="1" destOrd="0"/>
      </dgm:cxnLst>
      <dgm:bg/>
      <dgm:whole/>
    </dgm:dataModel>
  </dgm:sampData>
  <dgm:style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styleData>
  <dgm:clr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clrData>
  <dgm:layoutNode name="layout">
    <dgm:varLst>
      <dgm:chMax/>
      <dgm:chPref/>
      <dgm:dir/>
      <dgm:animOne val="branch"/>
      <dgm:animLvl val="lvl"/>
      <dgm:resizeHandles/>
    </dgm:varLst>
    <dgm:choose name="Name0">
      <dgm:if name="Name1" func="var" arg="dir" op="equ" val="norm">
        <dgm:alg type="hierChild">
          <dgm:param type="linDir" val="fromL"/>
        </dgm:alg>
      </dgm:if>
      <dgm:else name="Name2">
        <dgm:alg type="hierChild">
          <dgm:param type="linDir" val="fromL"/>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primFontSz" for="des" forName="childText" refType="primFontSz" refFor="des" refForName="rootText" op="lte"/>
      <dgm:constr type="w" for="des" forName="rootComposite" refType="w" fact="4"/>
      <dgm:constr type="h" for="des" forName="rootComposite" refType="h"/>
      <dgm:constr type="w" for="des" forName="childComposite" refType="w" refFor="des" refForName="rootComposite"/>
      <dgm:constr type="h" for="des" forName="childComposite" refType="h" refFor="des" refForName="rootComposite"/>
      <dgm:constr type="sibSp" refType="w" refFor="des" refForName="rootComposite" fact="0.1"/>
      <dgm:constr type="sibSp" for="des" forName="childShape" refType="h" refFor="des" refForName="rootComposite" fact="0.12"/>
      <dgm:constr type="sp" for="des" forName="root" refType="h" refFor="des" refForName="rootComposite" fact="0.18"/>
    </dgm:constrLst>
    <dgm:ruleLst/>
    <dgm:forEach name="Name3" axis="ch">
      <dgm:forEach name="Name4" axis="self" ptType="node" cnt="1">
        <dgm:layoutNode name="root">
          <dgm:varLst>
            <dgm:chMax/>
            <dgm:chPref val="4"/>
          </dgm:varLst>
          <dgm:alg type="hierRoot"/>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onstrLst>
              <dgm:constr type="l" for="ch" forName="rootText"/>
              <dgm:constr type="t" for="ch" forName="rootText"/>
              <dgm:constr type="w" for="ch" forName="rootText" refType="w"/>
              <dgm:constr type="h" for="ch" forName="rootText" refType="h"/>
            </dgm:constrLst>
            <dgm:ruleLst/>
            <dgm:layoutNode name="rootText" styleLbl="node0">
              <dgm:varLst>
                <dgm:chMax/>
                <dgm:chPref val="4"/>
              </dgm:varLst>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5" axis="ch">
              <dgm:forEach name="Name6" axis="self" ptType="node">
                <dgm:layoutNode name="childComposite">
                  <dgm:varLst>
                    <dgm:chMax val="0"/>
                    <dgm:chPref val="0"/>
                  </dgm:varLst>
                  <dgm:alg type="composite"/>
                  <dgm:shape xmlns:r="http://schemas.openxmlformats.org/officeDocument/2006/relationships" r:blip="">
                    <dgm:adjLst/>
                  </dgm:shape>
                  <dgm:presOf/>
                  <dgm:choose name="Name7">
                    <dgm:if name="Name8" func="var" arg="dir" op="equ" val="norm">
                      <dgm:constrLst>
                        <dgm:constr type="w" for="ch" forName="Image" refType="h"/>
                        <dgm:constr type="h" for="ch" forName="Image" refType="h"/>
                        <dgm:constr type="l" for="ch" forName="Image"/>
                        <dgm:constr type="t" for="ch" forName="Image"/>
                        <dgm:constr type="h" for="ch" forName="childText" refType="h"/>
                        <dgm:constr type="l" for="ch" forName="childText" refType="w" refFor="ch" refForName="Image" fact="1.06"/>
                        <dgm:constr type="t" for="ch" forName="childText"/>
                      </dgm:constrLst>
                    </dgm:if>
                    <dgm:else name="Name9">
                      <dgm:constrLst>
                        <dgm:constr type="w" for="ch" forName="Image" refType="h"/>
                        <dgm:constr type="h" for="ch" forName="Image" refType="h"/>
                        <dgm:constr type="r" for="ch" forName="Image" refType="w"/>
                        <dgm:constr type="t" for="ch" forName="Image"/>
                        <dgm:constr type="h" for="ch" forName="childText" refType="h"/>
                        <dgm:constr type="t" for="ch" forName="childText"/>
                        <dgm:constr type="wOff" for="ch" forName="childText" refType="w" refFor="ch" refForName="Image" fact="-1.06"/>
                      </dgm:constrLst>
                    </dgm:else>
                  </dgm:choose>
                  <dgm:ruleLst/>
                  <dgm:layoutNode name="Image" styleLbl="node1">
                    <dgm:alg type="sp"/>
                    <dgm:shape xmlns:r="http://schemas.openxmlformats.org/officeDocument/2006/relationships" type="roundRect" r:blip="" blipPhldr="1">
                      <dgm:adjLst>
                        <dgm:adj idx="1" val="0.1667"/>
                      </dgm:adjLst>
                    </dgm:shape>
                    <dgm:presOf/>
                  </dgm:layoutNode>
                  <dgm:layoutNode name="childText" styleLbl="lnNode1">
                    <dgm:varLst>
                      <dgm:chMax val="0"/>
                      <dgm:chPref val="0"/>
                      <dgm:bulletEnabled val="1"/>
                    </dgm:varLst>
                    <dgm:alg type="tx"/>
                    <dgm:shape xmlns:r="http://schemas.openxmlformats.org/officeDocument/2006/relationships" type="roundRect" r:blip="">
                      <dgm:adjLst>
                        <dgm:adj idx="1" val="0.1667"/>
                      </dgm:adjLst>
                    </dgm:shape>
                    <dgm:presOf axis="self desOrSelf" ptType="node node" st="1 1" cnt="1 0"/>
                    <dgm:ruleLst>
                      <dgm:rule type="primFontSz" val="5" fact="NaN" max="NaN"/>
                    </dgm:ruleLs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jpe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B6DC6A-1FC8-4174-BE68-96FEE240C75D}" type="datetimeFigureOut">
              <a:rPr lang="en-US" smtClean="0"/>
              <a:t>8/29/2023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0C1438-D809-475E-A8F1-2CA4041B655D}" type="slidenum">
              <a:rPr lang="en-US" smtClean="0"/>
              <a:t>‹#›</a:t>
            </a:fld>
            <a:endParaRPr lang="en-US"/>
          </a:p>
        </p:txBody>
      </p:sp>
    </p:spTree>
    <p:extLst>
      <p:ext uri="{BB962C8B-B14F-4D97-AF65-F5344CB8AC3E}">
        <p14:creationId xmlns:p14="http://schemas.microsoft.com/office/powerpoint/2010/main" val="2272287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8/29/2023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8/29/2023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8/29/2023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8/29/2023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8/29/2023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8/29/2023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8/29/2023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8/29/2023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8/29/2023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8/29/2023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microsoft.com/office/2007/relationships/diagramDrawing" Target="../diagrams/drawing4.xml"/><Relationship Id="rId13" Type="http://schemas.openxmlformats.org/officeDocument/2006/relationships/diagramData" Target="../diagrams/data5.xml"/><Relationship Id="rId18" Type="http://schemas.openxmlformats.org/officeDocument/2006/relationships/slide" Target="slide11.xml"/><Relationship Id="rId3" Type="http://schemas.openxmlformats.org/officeDocument/2006/relationships/image" Target="../media/image25.svg"/><Relationship Id="rId7" Type="http://schemas.openxmlformats.org/officeDocument/2006/relationships/diagramColors" Target="../diagrams/colors4.xml"/><Relationship Id="rId12" Type="http://schemas.openxmlformats.org/officeDocument/2006/relationships/image" Target="../media/image29.svg"/><Relationship Id="rId17" Type="http://schemas.microsoft.com/office/2007/relationships/diagramDrawing" Target="../diagrams/drawing5.xml"/><Relationship Id="rId2" Type="http://schemas.openxmlformats.org/officeDocument/2006/relationships/image" Target="../media/image24.png"/><Relationship Id="rId16" Type="http://schemas.openxmlformats.org/officeDocument/2006/relationships/diagramColors" Target="../diagrams/colors5.xml"/><Relationship Id="rId1" Type="http://schemas.openxmlformats.org/officeDocument/2006/relationships/slideLayout" Target="../slideLayouts/slideLayout2.xml"/><Relationship Id="rId6" Type="http://schemas.openxmlformats.org/officeDocument/2006/relationships/diagramQuickStyle" Target="../diagrams/quickStyle4.xml"/><Relationship Id="rId11" Type="http://schemas.openxmlformats.org/officeDocument/2006/relationships/image" Target="../media/image28.png"/><Relationship Id="rId5" Type="http://schemas.openxmlformats.org/officeDocument/2006/relationships/diagramLayout" Target="../diagrams/layout4.xml"/><Relationship Id="rId15" Type="http://schemas.openxmlformats.org/officeDocument/2006/relationships/diagramQuickStyle" Target="../diagrams/quickStyle5.xml"/><Relationship Id="rId10" Type="http://schemas.openxmlformats.org/officeDocument/2006/relationships/image" Target="../media/image27.svg"/><Relationship Id="rId4" Type="http://schemas.openxmlformats.org/officeDocument/2006/relationships/diagramData" Target="../diagrams/data4.xml"/><Relationship Id="rId9" Type="http://schemas.openxmlformats.org/officeDocument/2006/relationships/image" Target="../media/image26.png"/><Relationship Id="rId1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3">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566160"/>
          </a:xfrm>
        </p:spPr>
        <p:txBody>
          <a:bodyPr>
            <a:normAutofit/>
          </a:bodyPr>
          <a:lstStyle/>
          <a:p>
            <a:pPr algn="ctr"/>
            <a:r>
              <a:rPr lang="en-US" sz="4400" dirty="0">
                <a:solidFill>
                  <a:srgbClr val="FFFFFF"/>
                </a:solidFill>
              </a:rPr>
              <a:t>Introduction to Machine Learning</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4645152"/>
            <a:ext cx="10058400" cy="1143000"/>
          </a:xfrm>
        </p:spPr>
        <p:txBody>
          <a:bodyPr>
            <a:normAutofit/>
          </a:bodyPr>
          <a:lstStyle/>
          <a:p>
            <a:pPr algn="r"/>
            <a:r>
              <a:rPr lang="en-US" dirty="0">
                <a:solidFill>
                  <a:srgbClr val="FFFFFF"/>
                </a:solidFill>
              </a:rPr>
              <a:t>Sidhidatri </a:t>
            </a:r>
            <a:r>
              <a:rPr lang="en-US" dirty="0" err="1">
                <a:solidFill>
                  <a:srgbClr val="FFFFFF"/>
                </a:solidFill>
              </a:rPr>
              <a:t>nayak</a:t>
            </a:r>
            <a:endParaRPr lang="en-US" dirty="0">
              <a:solidFill>
                <a:srgbClr val="FFFFFF"/>
              </a:solidFill>
            </a:endParaRPr>
          </a:p>
          <a:p>
            <a:pPr algn="r"/>
            <a:r>
              <a:rPr lang="en-US" dirty="0" err="1">
                <a:solidFill>
                  <a:srgbClr val="FFFFFF"/>
                </a:solidFill>
              </a:rPr>
              <a:t>Cdac,noida</a:t>
            </a:r>
            <a:endParaRPr lang="en-US" dirty="0">
              <a:solidFill>
                <a:srgbClr val="FFFFFF"/>
              </a:solidFill>
            </a:endParaRPr>
          </a:p>
        </p:txBody>
      </p:sp>
      <p:cxnSp>
        <p:nvCxnSpPr>
          <p:cNvPr id="50" name="Straight Connector 45">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8"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Angle view of circuit shaped like a brain">
            <a:extLst>
              <a:ext uri="{FF2B5EF4-FFF2-40B4-BE49-F238E27FC236}">
                <a16:creationId xmlns:a16="http://schemas.microsoft.com/office/drawing/2014/main" id="{411809BC-28E4-93D7-18AD-CE53CAF67CE1}"/>
              </a:ext>
            </a:extLst>
          </p:cNvPr>
          <p:cNvPicPr>
            <a:picLocks noChangeAspect="1"/>
          </p:cNvPicPr>
          <p:nvPr/>
        </p:nvPicPr>
        <p:blipFill rotWithShape="1">
          <a:blip r:embed="rId2"/>
          <a:srcRect l="26782" r="26637" b="2"/>
          <a:stretch/>
        </p:blipFill>
        <p:spPr>
          <a:xfrm>
            <a:off x="20" y="10"/>
            <a:ext cx="4580077" cy="6857990"/>
          </a:xfrm>
          <a:prstGeom prst="rect">
            <a:avLst/>
          </a:prstGeom>
        </p:spPr>
      </p:pic>
      <p:cxnSp>
        <p:nvCxnSpPr>
          <p:cNvPr id="15" name="Straight Connector 10">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F127346-65E2-04F0-ED98-590C942C6E57}"/>
              </a:ext>
            </a:extLst>
          </p:cNvPr>
          <p:cNvSpPr>
            <a:spLocks noGrp="1"/>
          </p:cNvSpPr>
          <p:nvPr>
            <p:ph idx="1"/>
          </p:nvPr>
        </p:nvSpPr>
        <p:spPr>
          <a:xfrm>
            <a:off x="4971336" y="1589726"/>
            <a:ext cx="6829426" cy="5015259"/>
          </a:xfrm>
        </p:spPr>
        <p:txBody>
          <a:bodyPr>
            <a:normAutofit/>
          </a:bodyPr>
          <a:lstStyle/>
          <a:p>
            <a:pPr marL="90488" indent="0">
              <a:lnSpc>
                <a:spcPct val="100000"/>
              </a:lnSpc>
              <a:buNone/>
            </a:pPr>
            <a:r>
              <a:rPr lang="en-US" sz="1300" dirty="0"/>
              <a:t>What is AI/ML?</a:t>
            </a:r>
          </a:p>
          <a:p>
            <a:pPr>
              <a:lnSpc>
                <a:spcPct val="100000"/>
              </a:lnSpc>
              <a:buFont typeface="Wingdings" panose="05000000000000000000" pitchFamily="2" charset="2"/>
              <a:buChar char="Ø"/>
            </a:pPr>
            <a:r>
              <a:rPr lang="en-US" sz="1300" b="1" dirty="0">
                <a:solidFill>
                  <a:schemeClr val="tx1">
                    <a:lumMod val="95000"/>
                    <a:lumOff val="5000"/>
                  </a:schemeClr>
                </a:solidFill>
              </a:rPr>
              <a:t>Artificial intelligence (AI) refers to the development of computer systems that mimic a human brain and enable them to perform tasks that usually require human intelligence.</a:t>
            </a:r>
          </a:p>
          <a:p>
            <a:pPr>
              <a:lnSpc>
                <a:spcPct val="100000"/>
              </a:lnSpc>
              <a:buFont typeface="Wingdings" panose="05000000000000000000" pitchFamily="2" charset="2"/>
              <a:buChar char="Ø"/>
            </a:pPr>
            <a:r>
              <a:rPr lang="en-US" sz="1300" b="1" dirty="0">
                <a:solidFill>
                  <a:schemeClr val="tx1">
                    <a:lumMod val="95000"/>
                    <a:lumOff val="5000"/>
                  </a:schemeClr>
                </a:solidFill>
              </a:rPr>
              <a:t>Machine learning is a specific form of AI that allows computers to learn and grow after they are introduced to scenarios in the form of data. </a:t>
            </a:r>
          </a:p>
          <a:p>
            <a:pPr>
              <a:lnSpc>
                <a:spcPct val="100000"/>
              </a:lnSpc>
              <a:buFont typeface="Wingdings" panose="05000000000000000000" pitchFamily="2" charset="2"/>
              <a:buChar char="Ø"/>
            </a:pPr>
            <a:r>
              <a:rPr lang="en-US" sz="1300" b="1" dirty="0">
                <a:solidFill>
                  <a:schemeClr val="tx1">
                    <a:lumMod val="95000"/>
                    <a:lumOff val="5000"/>
                  </a:schemeClr>
                </a:solidFill>
              </a:rPr>
              <a:t>Machine learning algorithms to perform tasks, you can feed them data (known as training data), which helps them make calculations, process data, and identify patterns automatically, in order to  make their own predictions.</a:t>
            </a:r>
          </a:p>
          <a:p>
            <a:pPr>
              <a:lnSpc>
                <a:spcPct val="100000"/>
              </a:lnSpc>
              <a:buFont typeface="Wingdings" panose="05000000000000000000" pitchFamily="2" charset="2"/>
              <a:buChar char="Ø"/>
            </a:pPr>
            <a:r>
              <a:rPr lang="en-US" sz="1300" b="1" dirty="0">
                <a:solidFill>
                  <a:schemeClr val="tx1">
                    <a:lumMod val="95000"/>
                    <a:lumOff val="5000"/>
                  </a:schemeClr>
                </a:solidFill>
              </a:rPr>
              <a:t>Ability to “self-learn” from training data and improve over time.</a:t>
            </a:r>
          </a:p>
          <a:p>
            <a:pPr>
              <a:lnSpc>
                <a:spcPct val="100000"/>
              </a:lnSpc>
              <a:buFont typeface="Wingdings" panose="05000000000000000000" pitchFamily="2" charset="2"/>
              <a:buChar char="Ø"/>
            </a:pPr>
            <a:r>
              <a:rPr lang="en-US" sz="1300" b="1" dirty="0">
                <a:solidFill>
                  <a:schemeClr val="tx1">
                    <a:lumMod val="95000"/>
                    <a:lumOff val="5000"/>
                  </a:schemeClr>
                </a:solidFill>
              </a:rPr>
              <a:t>An automated process that enables machines to solve problems with little or no human input, and take actions based on past observations.</a:t>
            </a:r>
          </a:p>
          <a:p>
            <a:pPr>
              <a:lnSpc>
                <a:spcPct val="100000"/>
              </a:lnSpc>
              <a:buFont typeface="Wingdings" panose="05000000000000000000" pitchFamily="2" charset="2"/>
              <a:buChar char="Ø"/>
            </a:pPr>
            <a:endParaRPr lang="en-US" sz="1300" dirty="0"/>
          </a:p>
        </p:txBody>
      </p:sp>
    </p:spTree>
    <p:extLst>
      <p:ext uri="{BB962C8B-B14F-4D97-AF65-F5344CB8AC3E}">
        <p14:creationId xmlns:p14="http://schemas.microsoft.com/office/powerpoint/2010/main" val="199108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down)">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down)">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down)">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8BDBE5C-BBE9-4E89-BEE5-DEB6EAB87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E54E99-E10F-4D00-7878-4C1933D49CE9}"/>
              </a:ext>
            </a:extLst>
          </p:cNvPr>
          <p:cNvSpPr>
            <a:spLocks noGrp="1"/>
          </p:cNvSpPr>
          <p:nvPr>
            <p:ph type="title"/>
          </p:nvPr>
        </p:nvSpPr>
        <p:spPr>
          <a:xfrm>
            <a:off x="643467" y="634946"/>
            <a:ext cx="3689094" cy="5055904"/>
          </a:xfrm>
        </p:spPr>
        <p:txBody>
          <a:bodyPr anchor="ctr">
            <a:normAutofit/>
          </a:bodyPr>
          <a:lstStyle/>
          <a:p>
            <a:pPr algn="r"/>
            <a:r>
              <a:rPr lang="en-US" sz="4300"/>
              <a:t>Applications of Machine learning</a:t>
            </a:r>
          </a:p>
        </p:txBody>
      </p:sp>
      <p:cxnSp>
        <p:nvCxnSpPr>
          <p:cNvPr id="11"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DFC4168B-AA75-4715-9B96-CF84B170A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A8E48E28-065F-8708-1F23-158B1E0DD074}"/>
              </a:ext>
            </a:extLst>
          </p:cNvPr>
          <p:cNvGraphicFramePr>
            <a:graphicFrameLocks noGrp="1"/>
          </p:cNvGraphicFramePr>
          <p:nvPr>
            <p:ph idx="1"/>
            <p:extLst>
              <p:ext uri="{D42A27DB-BD31-4B8C-83A1-F6EECF244321}">
                <p14:modId xmlns:p14="http://schemas.microsoft.com/office/powerpoint/2010/main" val="4046355271"/>
              </p:ext>
            </p:extLst>
          </p:nvPr>
        </p:nvGraphicFramePr>
        <p:xfrm>
          <a:off x="4976031" y="634947"/>
          <a:ext cx="6582555" cy="51217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12611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AE35-8278-BCA9-4D10-815124D036EF}"/>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360DF220-F47E-935B-D41E-CB7782542686}"/>
              </a:ext>
            </a:extLst>
          </p:cNvPr>
          <p:cNvPicPr>
            <a:picLocks noGrp="1" noChangeAspect="1"/>
          </p:cNvPicPr>
          <p:nvPr>
            <p:ph idx="1"/>
          </p:nvPr>
        </p:nvPicPr>
        <p:blipFill>
          <a:blip r:embed="rId2"/>
          <a:stretch>
            <a:fillRect/>
          </a:stretch>
        </p:blipFill>
        <p:spPr>
          <a:xfrm>
            <a:off x="4162557" y="670455"/>
            <a:ext cx="4909725" cy="5198533"/>
          </a:xfrm>
        </p:spPr>
      </p:pic>
      <p:sp>
        <p:nvSpPr>
          <p:cNvPr id="6" name="Speech Bubble: Oval 5">
            <a:extLst>
              <a:ext uri="{FF2B5EF4-FFF2-40B4-BE49-F238E27FC236}">
                <a16:creationId xmlns:a16="http://schemas.microsoft.com/office/drawing/2014/main" id="{24559ECE-F3BC-F9A9-DA16-540B3FE88502}"/>
              </a:ext>
            </a:extLst>
          </p:cNvPr>
          <p:cNvSpPr/>
          <p:nvPr/>
        </p:nvSpPr>
        <p:spPr>
          <a:xfrm>
            <a:off x="10981765" y="5387788"/>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503968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AD920-016F-19BA-5F22-5DC6C48F2EB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1ED2D0B-4012-11A0-163A-CA540A165B21}"/>
              </a:ext>
            </a:extLst>
          </p:cNvPr>
          <p:cNvPicPr>
            <a:picLocks noGrp="1" noChangeAspect="1"/>
          </p:cNvPicPr>
          <p:nvPr>
            <p:ph idx="1"/>
          </p:nvPr>
        </p:nvPicPr>
        <p:blipFill>
          <a:blip r:embed="rId2"/>
          <a:stretch>
            <a:fillRect/>
          </a:stretch>
        </p:blipFill>
        <p:spPr>
          <a:xfrm>
            <a:off x="3101553" y="2130960"/>
            <a:ext cx="6049219" cy="3715268"/>
          </a:xfrm>
        </p:spPr>
      </p:pic>
      <p:sp>
        <p:nvSpPr>
          <p:cNvPr id="8" name="Speech Bubble: Oval 7">
            <a:extLst>
              <a:ext uri="{FF2B5EF4-FFF2-40B4-BE49-F238E27FC236}">
                <a16:creationId xmlns:a16="http://schemas.microsoft.com/office/drawing/2014/main" id="{B9276179-3E88-A6C8-2A91-942B35E689DF}"/>
              </a:ext>
            </a:extLst>
          </p:cNvPr>
          <p:cNvSpPr/>
          <p:nvPr/>
        </p:nvSpPr>
        <p:spPr>
          <a:xfrm>
            <a:off x="10981765" y="5387788"/>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2976691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47E4E-F99A-969B-77F8-CD110BFDB8A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FFF116C1-9468-E519-E3D4-FB79FC65E7A4}"/>
              </a:ext>
            </a:extLst>
          </p:cNvPr>
          <p:cNvPicPr>
            <a:picLocks noGrp="1" noChangeAspect="1"/>
          </p:cNvPicPr>
          <p:nvPr>
            <p:ph idx="1"/>
          </p:nvPr>
        </p:nvPicPr>
        <p:blipFill>
          <a:blip r:embed="rId2"/>
          <a:stretch>
            <a:fillRect/>
          </a:stretch>
        </p:blipFill>
        <p:spPr>
          <a:xfrm>
            <a:off x="2944369" y="2216696"/>
            <a:ext cx="6363588" cy="3543795"/>
          </a:xfrm>
        </p:spPr>
      </p:pic>
      <p:sp>
        <p:nvSpPr>
          <p:cNvPr id="6" name="Speech Bubble: Oval 5">
            <a:hlinkClick r:id="rId3" action="ppaction://hlinksldjump"/>
            <a:extLst>
              <a:ext uri="{FF2B5EF4-FFF2-40B4-BE49-F238E27FC236}">
                <a16:creationId xmlns:a16="http://schemas.microsoft.com/office/drawing/2014/main" id="{073A47C5-55EB-07E4-4B59-7FB1287F5FFD}"/>
              </a:ext>
            </a:extLst>
          </p:cNvPr>
          <p:cNvSpPr/>
          <p:nvPr/>
        </p:nvSpPr>
        <p:spPr>
          <a:xfrm>
            <a:off x="10981765" y="5387788"/>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4289953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Content Placeholder 4">
            <a:extLst>
              <a:ext uri="{FF2B5EF4-FFF2-40B4-BE49-F238E27FC236}">
                <a16:creationId xmlns:a16="http://schemas.microsoft.com/office/drawing/2014/main" id="{693E5165-6A97-F2C4-319F-AE13C6C974C6}"/>
              </a:ext>
            </a:extLst>
          </p:cNvPr>
          <p:cNvPicPr>
            <a:picLocks noGrp="1" noChangeAspect="1"/>
          </p:cNvPicPr>
          <p:nvPr>
            <p:ph idx="1"/>
          </p:nvPr>
        </p:nvPicPr>
        <p:blipFill rotWithShape="1">
          <a:blip r:embed="rId2"/>
          <a:srcRect r="5333"/>
          <a:stretch/>
        </p:blipFill>
        <p:spPr>
          <a:xfrm>
            <a:off x="1200170" y="349459"/>
            <a:ext cx="10029805" cy="5641766"/>
          </a:xfrm>
          <a:prstGeom prst="rect">
            <a:avLst/>
          </a:prstGeom>
        </p:spPr>
      </p:pic>
      <p:sp>
        <p:nvSpPr>
          <p:cNvPr id="7" name="Speech Bubble: Oval 6">
            <a:hlinkClick r:id="rId3" action="ppaction://hlinksldjump"/>
            <a:extLst>
              <a:ext uri="{FF2B5EF4-FFF2-40B4-BE49-F238E27FC236}">
                <a16:creationId xmlns:a16="http://schemas.microsoft.com/office/drawing/2014/main" id="{11985780-583D-E902-BC56-E719B39AC8D7}"/>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2663864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B91AAD-FD6A-4AD1-8EA6-DA5819A26798}"/>
              </a:ext>
            </a:extLst>
          </p:cNvPr>
          <p:cNvSpPr>
            <a:spLocks noGrp="1"/>
          </p:cNvSpPr>
          <p:nvPr>
            <p:ph type="title"/>
          </p:nvPr>
        </p:nvSpPr>
        <p:spPr/>
        <p:txBody>
          <a:bodyPr/>
          <a:lstStyle/>
          <a:p>
            <a:r>
              <a:rPr lang="en-US" dirty="0"/>
              <a:t>Example : spam filtering</a:t>
            </a:r>
          </a:p>
        </p:txBody>
      </p:sp>
      <p:pic>
        <p:nvPicPr>
          <p:cNvPr id="3074" name="Picture 2" descr="Introduction | ML Universal Guides | Google Developers">
            <a:extLst>
              <a:ext uri="{FF2B5EF4-FFF2-40B4-BE49-F238E27FC236}">
                <a16:creationId xmlns:a16="http://schemas.microsoft.com/office/drawing/2014/main" id="{34B8166F-2B1D-46F4-BEFF-F22147DE9C9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81200" y="1577206"/>
            <a:ext cx="8229600" cy="4111577"/>
          </a:xfrm>
          <a:prstGeom prst="rect">
            <a:avLst/>
          </a:prstGeom>
          <a:noFill/>
          <a:extLst>
            <a:ext uri="{909E8E84-426E-40DD-AFC4-6F175D3DCCD1}">
              <a14:hiddenFill xmlns:a14="http://schemas.microsoft.com/office/drawing/2010/main">
                <a:solidFill>
                  <a:srgbClr val="FFFFFF"/>
                </a:solidFill>
              </a14:hiddenFill>
            </a:ext>
          </a:extLst>
        </p:spPr>
      </p:pic>
      <p:sp>
        <p:nvSpPr>
          <p:cNvPr id="2" name="Speech Bubble: Oval 1">
            <a:hlinkClick r:id="rId3" action="ppaction://hlinksldjump"/>
            <a:extLst>
              <a:ext uri="{FF2B5EF4-FFF2-40B4-BE49-F238E27FC236}">
                <a16:creationId xmlns:a16="http://schemas.microsoft.com/office/drawing/2014/main" id="{A256A85E-4250-480A-DD49-44328E49460C}"/>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22035787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D8377-F4DB-C985-F31C-4B88090F1A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9929911-DA32-7C33-115A-689202DB8011}"/>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3032AF2A-2A65-8889-8469-70810E78EAB8}"/>
              </a:ext>
            </a:extLst>
          </p:cNvPr>
          <p:cNvPicPr>
            <a:picLocks noChangeAspect="1"/>
          </p:cNvPicPr>
          <p:nvPr/>
        </p:nvPicPr>
        <p:blipFill>
          <a:blip r:embed="rId2"/>
          <a:stretch>
            <a:fillRect/>
          </a:stretch>
        </p:blipFill>
        <p:spPr>
          <a:xfrm>
            <a:off x="3076153" y="2514472"/>
            <a:ext cx="6039693" cy="1829055"/>
          </a:xfrm>
          <a:prstGeom prst="rect">
            <a:avLst/>
          </a:prstGeom>
        </p:spPr>
      </p:pic>
      <p:sp>
        <p:nvSpPr>
          <p:cNvPr id="6" name="Speech Bubble: Oval 5">
            <a:hlinkClick r:id="rId3" action="ppaction://hlinksldjump"/>
            <a:extLst>
              <a:ext uri="{FF2B5EF4-FFF2-40B4-BE49-F238E27FC236}">
                <a16:creationId xmlns:a16="http://schemas.microsoft.com/office/drawing/2014/main" id="{F7D881DA-3493-83AE-7838-017BD7AD281C}"/>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3899060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B679C-218C-5A90-7D3B-F40EB03C1747}"/>
              </a:ext>
            </a:extLst>
          </p:cNvPr>
          <p:cNvSpPr>
            <a:spLocks noGrp="1"/>
          </p:cNvSpPr>
          <p:nvPr>
            <p:ph type="title"/>
          </p:nvPr>
        </p:nvSpPr>
        <p:spPr/>
        <p:txBody>
          <a:bodyPr/>
          <a:lstStyle/>
          <a:p>
            <a:r>
              <a:rPr lang="en-US" dirty="0"/>
              <a:t>Machine learning in Finance</a:t>
            </a:r>
          </a:p>
        </p:txBody>
      </p:sp>
      <p:pic>
        <p:nvPicPr>
          <p:cNvPr id="5" name="Content Placeholder 4">
            <a:extLst>
              <a:ext uri="{FF2B5EF4-FFF2-40B4-BE49-F238E27FC236}">
                <a16:creationId xmlns:a16="http://schemas.microsoft.com/office/drawing/2014/main" id="{3CD9386E-5D64-322C-BE7A-BDD4DE94ED70}"/>
              </a:ext>
            </a:extLst>
          </p:cNvPr>
          <p:cNvPicPr>
            <a:picLocks noGrp="1" noChangeAspect="1"/>
          </p:cNvPicPr>
          <p:nvPr>
            <p:ph idx="1"/>
          </p:nvPr>
        </p:nvPicPr>
        <p:blipFill>
          <a:blip r:embed="rId2"/>
          <a:stretch>
            <a:fillRect/>
          </a:stretch>
        </p:blipFill>
        <p:spPr>
          <a:xfrm>
            <a:off x="2896737" y="2326249"/>
            <a:ext cx="6458851" cy="3324689"/>
          </a:xfrm>
        </p:spPr>
      </p:pic>
      <p:sp>
        <p:nvSpPr>
          <p:cNvPr id="6" name="Speech Bubble: Oval 5">
            <a:hlinkClick r:id="rId3" action="ppaction://hlinksldjump"/>
            <a:extLst>
              <a:ext uri="{FF2B5EF4-FFF2-40B4-BE49-F238E27FC236}">
                <a16:creationId xmlns:a16="http://schemas.microsoft.com/office/drawing/2014/main" id="{CE261EB6-4642-D0F5-658F-4AF57EE70CC1}"/>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2142043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70739-A6D6-DA3B-1E4C-BA17D6E48B09}"/>
              </a:ext>
            </a:extLst>
          </p:cNvPr>
          <p:cNvSpPr>
            <a:spLocks noGrp="1"/>
          </p:cNvSpPr>
          <p:nvPr>
            <p:ph type="title"/>
          </p:nvPr>
        </p:nvSpPr>
        <p:spPr/>
        <p:txBody>
          <a:bodyPr/>
          <a:lstStyle/>
          <a:p>
            <a:r>
              <a:rPr lang="en-US" dirty="0"/>
              <a:t>Customer segregation </a:t>
            </a:r>
          </a:p>
        </p:txBody>
      </p:sp>
      <p:pic>
        <p:nvPicPr>
          <p:cNvPr id="5" name="Content Placeholder 4">
            <a:extLst>
              <a:ext uri="{FF2B5EF4-FFF2-40B4-BE49-F238E27FC236}">
                <a16:creationId xmlns:a16="http://schemas.microsoft.com/office/drawing/2014/main" id="{DE077D32-9937-4611-2F56-04DDF80249A6}"/>
              </a:ext>
            </a:extLst>
          </p:cNvPr>
          <p:cNvPicPr>
            <a:picLocks noGrp="1" noChangeAspect="1"/>
          </p:cNvPicPr>
          <p:nvPr>
            <p:ph idx="1"/>
          </p:nvPr>
        </p:nvPicPr>
        <p:blipFill>
          <a:blip r:embed="rId2"/>
          <a:stretch>
            <a:fillRect/>
          </a:stretch>
        </p:blipFill>
        <p:spPr>
          <a:xfrm>
            <a:off x="3277790" y="2269091"/>
            <a:ext cx="5696745" cy="3439005"/>
          </a:xfrm>
        </p:spPr>
      </p:pic>
      <p:sp>
        <p:nvSpPr>
          <p:cNvPr id="6" name="Speech Bubble: Oval 5">
            <a:hlinkClick r:id="rId3" action="ppaction://hlinksldjump"/>
            <a:extLst>
              <a:ext uri="{FF2B5EF4-FFF2-40B4-BE49-F238E27FC236}">
                <a16:creationId xmlns:a16="http://schemas.microsoft.com/office/drawing/2014/main" id="{91EFEF4B-8147-E328-39C1-95D988AF172C}"/>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536518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8">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cxnSp>
        <p:nvCxnSpPr>
          <p:cNvPr id="44" name="Straight Connector 40">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F127346-65E2-04F0-ED98-590C942C6E57}"/>
              </a:ext>
            </a:extLst>
          </p:cNvPr>
          <p:cNvSpPr>
            <a:spLocks noGrp="1"/>
          </p:cNvSpPr>
          <p:nvPr>
            <p:ph idx="1"/>
          </p:nvPr>
        </p:nvSpPr>
        <p:spPr>
          <a:xfrm>
            <a:off x="207390" y="2045616"/>
            <a:ext cx="3369825" cy="4057005"/>
          </a:xfrm>
        </p:spPr>
        <p:txBody>
          <a:bodyPr>
            <a:normAutofit/>
          </a:bodyPr>
          <a:lstStyle/>
          <a:p>
            <a:pPr marL="90488" indent="0">
              <a:lnSpc>
                <a:spcPct val="100000"/>
              </a:lnSpc>
              <a:buNone/>
            </a:pPr>
            <a:r>
              <a:rPr lang="en-US" sz="1800" b="1" dirty="0"/>
              <a:t>Objectives</a:t>
            </a:r>
          </a:p>
          <a:p>
            <a:pPr>
              <a:lnSpc>
                <a:spcPct val="100000"/>
              </a:lnSpc>
              <a:buFont typeface="Wingdings" panose="05000000000000000000" pitchFamily="2" charset="2"/>
              <a:buChar char="Ø"/>
            </a:pPr>
            <a:endParaRPr lang="en-US" sz="1800" b="1" dirty="0"/>
          </a:p>
          <a:p>
            <a:pPr marL="339725" indent="-223838">
              <a:lnSpc>
                <a:spcPct val="100000"/>
              </a:lnSpc>
              <a:buFont typeface="Wingdings" panose="05000000000000000000" pitchFamily="2" charset="2"/>
              <a:buChar char="Ø"/>
            </a:pPr>
            <a:r>
              <a:rPr lang="en-US" sz="1800" b="1" dirty="0"/>
              <a:t>What is data and its    importance?</a:t>
            </a:r>
          </a:p>
          <a:p>
            <a:pPr marL="90488" indent="255588">
              <a:lnSpc>
                <a:spcPct val="100000"/>
              </a:lnSpc>
              <a:buFont typeface="Wingdings" panose="05000000000000000000" pitchFamily="2" charset="2"/>
              <a:buChar char="Ø"/>
            </a:pPr>
            <a:r>
              <a:rPr lang="en-US" sz="1800" b="1" dirty="0"/>
              <a:t>Data analytics</a:t>
            </a:r>
          </a:p>
          <a:p>
            <a:pPr marL="90488" indent="255588">
              <a:lnSpc>
                <a:spcPct val="100000"/>
              </a:lnSpc>
              <a:buFont typeface="Wingdings" panose="05000000000000000000" pitchFamily="2" charset="2"/>
              <a:buChar char="Ø"/>
            </a:pPr>
            <a:r>
              <a:rPr lang="en-US" sz="1800" b="1" dirty="0"/>
              <a:t>What Is Machine Learning?</a:t>
            </a:r>
          </a:p>
          <a:p>
            <a:pPr marL="90488" indent="255588">
              <a:lnSpc>
                <a:spcPct val="100000"/>
              </a:lnSpc>
              <a:buFont typeface="Wingdings" panose="05000000000000000000" pitchFamily="2" charset="2"/>
              <a:buChar char="Ø"/>
            </a:pPr>
            <a:r>
              <a:rPr lang="en-US" sz="1800" b="1" dirty="0"/>
              <a:t>Types of Machine Learning</a:t>
            </a:r>
          </a:p>
          <a:p>
            <a:pPr marL="90488" indent="255588">
              <a:lnSpc>
                <a:spcPct val="100000"/>
              </a:lnSpc>
              <a:buFont typeface="Wingdings" panose="05000000000000000000" pitchFamily="2" charset="2"/>
              <a:buChar char="Ø"/>
            </a:pPr>
            <a:r>
              <a:rPr lang="en-US" sz="1800" b="1" dirty="0"/>
              <a:t>How Machine Learning Works?</a:t>
            </a:r>
          </a:p>
          <a:p>
            <a:pPr marL="90488" indent="255588">
              <a:lnSpc>
                <a:spcPct val="100000"/>
              </a:lnSpc>
              <a:buFont typeface="Wingdings" panose="05000000000000000000" pitchFamily="2" charset="2"/>
              <a:buChar char="Ø"/>
            </a:pPr>
            <a:r>
              <a:rPr lang="en-US" sz="1800" b="1" dirty="0"/>
              <a:t>Machine Learning Use Cases</a:t>
            </a:r>
          </a:p>
          <a:p>
            <a:pPr>
              <a:lnSpc>
                <a:spcPct val="100000"/>
              </a:lnSpc>
              <a:buFont typeface="Wingdings" panose="05000000000000000000" pitchFamily="2" charset="2"/>
              <a:buChar char="Ø"/>
            </a:pPr>
            <a:endParaRPr lang="en-US" sz="1200" dirty="0"/>
          </a:p>
        </p:txBody>
      </p:sp>
      <p:pic>
        <p:nvPicPr>
          <p:cNvPr id="5" name="Picture 4" descr="CNC lathe processing">
            <a:extLst>
              <a:ext uri="{FF2B5EF4-FFF2-40B4-BE49-F238E27FC236}">
                <a16:creationId xmlns:a16="http://schemas.microsoft.com/office/drawing/2014/main" id="{AC7D2AE8-CA98-D8AF-14C7-3CB3D9DE3A22}"/>
              </a:ext>
            </a:extLst>
          </p:cNvPr>
          <p:cNvPicPr>
            <a:picLocks noChangeAspect="1"/>
          </p:cNvPicPr>
          <p:nvPr/>
        </p:nvPicPr>
        <p:blipFill rotWithShape="1">
          <a:blip r:embed="rId2"/>
          <a:srcRect l="21052" r="-1" b="-1"/>
          <a:stretch/>
        </p:blipFill>
        <p:spPr>
          <a:xfrm>
            <a:off x="4080728" y="10"/>
            <a:ext cx="8111272" cy="6857990"/>
          </a:xfrm>
          <a:prstGeom prst="rect">
            <a:avLst/>
          </a:prstGeom>
        </p:spPr>
      </p:pic>
    </p:spTree>
    <p:extLst>
      <p:ext uri="{BB962C8B-B14F-4D97-AF65-F5344CB8AC3E}">
        <p14:creationId xmlns:p14="http://schemas.microsoft.com/office/powerpoint/2010/main" val="386138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wipe(down)">
                                      <p:cBhvr>
                                        <p:cTn id="7" dur="500"/>
                                        <p:tgtEl>
                                          <p:spTgt spid="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wipe(down)">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wipe(down)">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wipe(down)">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7" name="Straight Connector 2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C884F35-0623-C0E4-692C-E1A795BD9DC2}"/>
              </a:ext>
            </a:extLst>
          </p:cNvPr>
          <p:cNvPicPr>
            <a:picLocks noGrp="1" noChangeAspect="1"/>
          </p:cNvPicPr>
          <p:nvPr>
            <p:ph idx="1"/>
          </p:nvPr>
        </p:nvPicPr>
        <p:blipFill rotWithShape="1">
          <a:blip r:embed="rId2"/>
          <a:srcRect t="4003" b="20997"/>
          <a:stretch/>
        </p:blipFill>
        <p:spPr>
          <a:xfrm>
            <a:off x="20" y="975"/>
            <a:ext cx="12191980" cy="6858000"/>
          </a:xfrm>
          <a:prstGeom prst="rect">
            <a:avLst/>
          </a:prstGeom>
        </p:spPr>
      </p:pic>
      <p:sp>
        <p:nvSpPr>
          <p:cNvPr id="31" name="Rectangle 3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9F267C-E948-45C4-00C9-1C072F076C63}"/>
              </a:ext>
            </a:extLst>
          </p:cNvPr>
          <p:cNvSpPr>
            <a:spLocks noGrp="1"/>
          </p:cNvSpPr>
          <p:nvPr>
            <p:ph type="title"/>
          </p:nvPr>
        </p:nvSpPr>
        <p:spPr>
          <a:xfrm>
            <a:off x="854277" y="1475234"/>
            <a:ext cx="3214307" cy="2901694"/>
          </a:xfrm>
        </p:spPr>
        <p:txBody>
          <a:bodyPr vert="horz" lIns="91440" tIns="45720" rIns="91440" bIns="45720" rtlCol="0" anchor="b">
            <a:normAutofit/>
          </a:bodyPr>
          <a:lstStyle/>
          <a:p>
            <a:r>
              <a:rPr lang="en-US" sz="2800" dirty="0">
                <a:solidFill>
                  <a:schemeClr val="tx1"/>
                </a:solidFill>
              </a:rPr>
              <a:t>Google Map using ML algorithm to predict the shortest path to your destination</a:t>
            </a:r>
          </a:p>
        </p:txBody>
      </p:sp>
      <p:cxnSp>
        <p:nvCxnSpPr>
          <p:cNvPr id="33" name="!!Straight Connector">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6950" y="4508519"/>
            <a:ext cx="31089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Speech Bubble: Oval 5">
            <a:hlinkClick r:id="rId3" action="ppaction://hlinksldjump"/>
            <a:extLst>
              <a:ext uri="{FF2B5EF4-FFF2-40B4-BE49-F238E27FC236}">
                <a16:creationId xmlns:a16="http://schemas.microsoft.com/office/drawing/2014/main" id="{5A0DD071-1DA9-A733-D8D1-02C289F6A6CE}"/>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11462440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A21F6-16C1-44AD-81C0-2A7DF0EB1B43}"/>
              </a:ext>
            </a:extLst>
          </p:cNvPr>
          <p:cNvSpPr>
            <a:spLocks noGrp="1"/>
          </p:cNvSpPr>
          <p:nvPr>
            <p:ph type="title"/>
          </p:nvPr>
        </p:nvSpPr>
        <p:spPr>
          <a:xfrm>
            <a:off x="1354183" y="398615"/>
            <a:ext cx="10058400" cy="1371600"/>
          </a:xfrm>
        </p:spPr>
        <p:txBody>
          <a:bodyPr/>
          <a:lstStyle/>
          <a:p>
            <a:r>
              <a:rPr lang="en-US" dirty="0"/>
              <a:t>Examples</a:t>
            </a:r>
          </a:p>
        </p:txBody>
      </p:sp>
      <p:pic>
        <p:nvPicPr>
          <p:cNvPr id="6" name="Content Placeholder 5" descr="Boardroom with solid fill">
            <a:extLst>
              <a:ext uri="{FF2B5EF4-FFF2-40B4-BE49-F238E27FC236}">
                <a16:creationId xmlns:a16="http://schemas.microsoft.com/office/drawing/2014/main" id="{3F937C8B-AFA6-41DC-A53D-FABC2AB012C1}"/>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651363" y="5118463"/>
            <a:ext cx="914400" cy="914400"/>
          </a:xfrm>
        </p:spPr>
      </p:pic>
      <p:sp>
        <p:nvSpPr>
          <p:cNvPr id="4" name="Speech Bubble: Oval 3">
            <a:extLst>
              <a:ext uri="{FF2B5EF4-FFF2-40B4-BE49-F238E27FC236}">
                <a16:creationId xmlns:a16="http://schemas.microsoft.com/office/drawing/2014/main" id="{3185F04D-71EE-4D53-BD80-8AAA3C98109B}"/>
              </a:ext>
            </a:extLst>
          </p:cNvPr>
          <p:cNvSpPr/>
          <p:nvPr/>
        </p:nvSpPr>
        <p:spPr>
          <a:xfrm>
            <a:off x="2235926" y="1956670"/>
            <a:ext cx="2200275" cy="128587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Alexa; what time it is </a:t>
            </a:r>
          </a:p>
          <a:p>
            <a:pPr algn="ctr"/>
            <a:r>
              <a:rPr lang="en-US" dirty="0"/>
              <a:t>Its 10AM</a:t>
            </a:r>
          </a:p>
          <a:p>
            <a:pPr algn="ctr"/>
            <a:endParaRPr lang="en-US" dirty="0"/>
          </a:p>
        </p:txBody>
      </p:sp>
      <p:graphicFrame>
        <p:nvGraphicFramePr>
          <p:cNvPr id="8" name="Diagram 7">
            <a:extLst>
              <a:ext uri="{FF2B5EF4-FFF2-40B4-BE49-F238E27FC236}">
                <a16:creationId xmlns:a16="http://schemas.microsoft.com/office/drawing/2014/main" id="{A06331FD-C24B-4D2B-91BE-984F6EB63D0B}"/>
              </a:ext>
            </a:extLst>
          </p:cNvPr>
          <p:cNvGraphicFramePr/>
          <p:nvPr/>
        </p:nvGraphicFramePr>
        <p:xfrm>
          <a:off x="7175863" y="3185021"/>
          <a:ext cx="4612640" cy="30303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Graphic 9" descr="Cough with solid fill">
            <a:extLst>
              <a:ext uri="{FF2B5EF4-FFF2-40B4-BE49-F238E27FC236}">
                <a16:creationId xmlns:a16="http://schemas.microsoft.com/office/drawing/2014/main" id="{087ED6F7-E847-42F2-90AC-7F4976AF4B5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194163" y="1716284"/>
            <a:ext cx="914400" cy="914400"/>
          </a:xfrm>
          <a:prstGeom prst="rect">
            <a:avLst/>
          </a:prstGeom>
        </p:spPr>
      </p:pic>
      <p:pic>
        <p:nvPicPr>
          <p:cNvPr id="12" name="Graphic 11" descr="Gears outline">
            <a:extLst>
              <a:ext uri="{FF2B5EF4-FFF2-40B4-BE49-F238E27FC236}">
                <a16:creationId xmlns:a16="http://schemas.microsoft.com/office/drawing/2014/main" id="{1CFC4BFB-592D-4AD7-8D8F-AA876922C26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39783" y="5575663"/>
            <a:ext cx="914400" cy="914400"/>
          </a:xfrm>
          <a:prstGeom prst="rect">
            <a:avLst/>
          </a:prstGeom>
        </p:spPr>
      </p:pic>
      <p:graphicFrame>
        <p:nvGraphicFramePr>
          <p:cNvPr id="13" name="Diagram 12">
            <a:extLst>
              <a:ext uri="{FF2B5EF4-FFF2-40B4-BE49-F238E27FC236}">
                <a16:creationId xmlns:a16="http://schemas.microsoft.com/office/drawing/2014/main" id="{7126FDB0-1AAF-400B-AF0B-6FED5958D842}"/>
              </a:ext>
            </a:extLst>
          </p:cNvPr>
          <p:cNvGraphicFramePr/>
          <p:nvPr>
            <p:extLst>
              <p:ext uri="{D42A27DB-BD31-4B8C-83A1-F6EECF244321}">
                <p14:modId xmlns:p14="http://schemas.microsoft.com/office/powerpoint/2010/main" val="540385237"/>
              </p:ext>
            </p:extLst>
          </p:nvPr>
        </p:nvGraphicFramePr>
        <p:xfrm>
          <a:off x="5346882" y="1716284"/>
          <a:ext cx="2827382" cy="137160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14" name="Thought Bubble: Cloud 13">
            <a:extLst>
              <a:ext uri="{FF2B5EF4-FFF2-40B4-BE49-F238E27FC236}">
                <a16:creationId xmlns:a16="http://schemas.microsoft.com/office/drawing/2014/main" id="{3CDA051D-8E29-452E-AB2D-DC6DE38E4E0B}"/>
              </a:ext>
            </a:extLst>
          </p:cNvPr>
          <p:cNvSpPr/>
          <p:nvPr/>
        </p:nvSpPr>
        <p:spPr>
          <a:xfrm>
            <a:off x="2349091" y="3615456"/>
            <a:ext cx="1973943" cy="1486172"/>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about meet up for coffee in the evening</a:t>
            </a:r>
          </a:p>
        </p:txBody>
      </p:sp>
      <p:sp>
        <p:nvSpPr>
          <p:cNvPr id="16" name="Rectangle 15">
            <a:extLst>
              <a:ext uri="{FF2B5EF4-FFF2-40B4-BE49-F238E27FC236}">
                <a16:creationId xmlns:a16="http://schemas.microsoft.com/office/drawing/2014/main" id="{BB97B27A-418C-41E5-921A-F093E1506692}"/>
              </a:ext>
            </a:extLst>
          </p:cNvPr>
          <p:cNvSpPr/>
          <p:nvPr/>
        </p:nvSpPr>
        <p:spPr>
          <a:xfrm>
            <a:off x="4436201" y="4685210"/>
            <a:ext cx="2469696" cy="1132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That’s good</a:t>
            </a:r>
          </a:p>
          <a:p>
            <a:pPr algn="ctr"/>
            <a:r>
              <a:rPr lang="en-US" dirty="0"/>
              <a:t>Perfect</a:t>
            </a:r>
          </a:p>
          <a:p>
            <a:pPr algn="ctr"/>
            <a:r>
              <a:rPr lang="en-US" dirty="0"/>
              <a:t>Not possible</a:t>
            </a:r>
          </a:p>
          <a:p>
            <a:pPr algn="ctr"/>
            <a:endParaRPr lang="en-US" dirty="0"/>
          </a:p>
        </p:txBody>
      </p:sp>
      <p:sp>
        <p:nvSpPr>
          <p:cNvPr id="3" name="Speech Bubble: Oval 2">
            <a:hlinkClick r:id="rId18" action="ppaction://hlinksldjump"/>
            <a:extLst>
              <a:ext uri="{FF2B5EF4-FFF2-40B4-BE49-F238E27FC236}">
                <a16:creationId xmlns:a16="http://schemas.microsoft.com/office/drawing/2014/main" id="{1D67BE0A-9E97-017A-D90F-C684AF737779}"/>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18" action="ppaction://hlinksldjump"/>
              </a:rPr>
              <a:t>and</a:t>
            </a:r>
            <a:endParaRPr lang="en-US" dirty="0"/>
          </a:p>
        </p:txBody>
      </p:sp>
    </p:spTree>
    <p:extLst>
      <p:ext uri="{BB962C8B-B14F-4D97-AF65-F5344CB8AC3E}">
        <p14:creationId xmlns:p14="http://schemas.microsoft.com/office/powerpoint/2010/main" val="3614069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E68A3-0184-A125-0BB4-8E04E6201E57}"/>
              </a:ext>
            </a:extLst>
          </p:cNvPr>
          <p:cNvSpPr>
            <a:spLocks noGrp="1"/>
          </p:cNvSpPr>
          <p:nvPr>
            <p:ph type="title"/>
          </p:nvPr>
        </p:nvSpPr>
        <p:spPr>
          <a:xfrm>
            <a:off x="1097280" y="367285"/>
            <a:ext cx="10058400" cy="1450757"/>
          </a:xfrm>
        </p:spPr>
        <p:txBody>
          <a:bodyPr>
            <a:normAutofit/>
          </a:bodyPr>
          <a:lstStyle/>
          <a:p>
            <a:r>
              <a:rPr lang="en-US" sz="4000" dirty="0">
                <a:solidFill>
                  <a:schemeClr val="tx1"/>
                </a:solidFill>
              </a:rPr>
              <a:t>How machine learning algorithm works?</a:t>
            </a:r>
          </a:p>
        </p:txBody>
      </p:sp>
      <p:sp>
        <p:nvSpPr>
          <p:cNvPr id="3" name="Content Placeholder 2">
            <a:extLst>
              <a:ext uri="{FF2B5EF4-FFF2-40B4-BE49-F238E27FC236}">
                <a16:creationId xmlns:a16="http://schemas.microsoft.com/office/drawing/2014/main" id="{E004663A-6061-824D-DC16-5AAD3BC5B5C8}"/>
              </a:ext>
            </a:extLst>
          </p:cNvPr>
          <p:cNvSpPr>
            <a:spLocks noGrp="1"/>
          </p:cNvSpPr>
          <p:nvPr>
            <p:ph idx="1"/>
          </p:nvPr>
        </p:nvSpPr>
        <p:spPr/>
        <p:txBody>
          <a:bodyPr>
            <a:normAutofit/>
          </a:bodyPr>
          <a:lstStyle/>
          <a:p>
            <a:pPr>
              <a:buFont typeface="Wingdings" panose="05000000000000000000" pitchFamily="2" charset="2"/>
              <a:buChar char="Ø"/>
            </a:pPr>
            <a:r>
              <a:rPr lang="en-US" sz="2400" dirty="0">
                <a:solidFill>
                  <a:srgbClr val="030303"/>
                </a:solidFill>
                <a:latin typeface="Roboto" panose="02000000000000000000" pitchFamily="2" charset="0"/>
              </a:rPr>
              <a:t>R</a:t>
            </a:r>
            <a:r>
              <a:rPr lang="en-US" sz="2400" b="0" i="0" dirty="0">
                <a:solidFill>
                  <a:srgbClr val="030303"/>
                </a:solidFill>
                <a:effectLst/>
                <a:latin typeface="Roboto" panose="02000000000000000000" pitchFamily="2" charset="0"/>
              </a:rPr>
              <a:t>eceive input data </a:t>
            </a:r>
          </a:p>
          <a:p>
            <a:pPr>
              <a:buFont typeface="Wingdings" panose="05000000000000000000" pitchFamily="2" charset="2"/>
              <a:buChar char="Ø"/>
            </a:pPr>
            <a:r>
              <a:rPr lang="en-US" sz="2400" dirty="0">
                <a:solidFill>
                  <a:srgbClr val="030303"/>
                </a:solidFill>
                <a:latin typeface="Roboto" panose="02000000000000000000" pitchFamily="2" charset="0"/>
              </a:rPr>
              <a:t>Clean the data</a:t>
            </a:r>
            <a:endParaRPr lang="en-US" sz="2400" b="0" i="0" dirty="0">
              <a:solidFill>
                <a:srgbClr val="030303"/>
              </a:solidFill>
              <a:effectLst/>
              <a:latin typeface="Roboto" panose="02000000000000000000" pitchFamily="2" charset="0"/>
            </a:endParaRPr>
          </a:p>
          <a:p>
            <a:pPr>
              <a:buFont typeface="Wingdings" panose="05000000000000000000" pitchFamily="2" charset="2"/>
              <a:buChar char="Ø"/>
            </a:pPr>
            <a:r>
              <a:rPr lang="en-US" sz="2400" dirty="0">
                <a:solidFill>
                  <a:srgbClr val="030303"/>
                </a:solidFill>
                <a:latin typeface="Roboto" panose="02000000000000000000" pitchFamily="2" charset="0"/>
              </a:rPr>
              <a:t>U</a:t>
            </a:r>
            <a:r>
              <a:rPr lang="en-US" sz="2400" b="0" i="0" dirty="0">
                <a:solidFill>
                  <a:srgbClr val="030303"/>
                </a:solidFill>
                <a:effectLst/>
                <a:latin typeface="Roboto" panose="02000000000000000000" pitchFamily="2" charset="0"/>
              </a:rPr>
              <a:t>se statistical analysis  and Machine learning models</a:t>
            </a:r>
          </a:p>
          <a:p>
            <a:pPr>
              <a:buFont typeface="Wingdings" panose="05000000000000000000" pitchFamily="2" charset="2"/>
              <a:buChar char="Ø"/>
            </a:pPr>
            <a:r>
              <a:rPr lang="en-US" sz="2400" dirty="0">
                <a:solidFill>
                  <a:srgbClr val="030303"/>
                </a:solidFill>
                <a:latin typeface="Roboto" panose="02000000000000000000" pitchFamily="2" charset="0"/>
              </a:rPr>
              <a:t>P</a:t>
            </a:r>
            <a:r>
              <a:rPr lang="en-US" sz="2400" b="0" i="0" dirty="0">
                <a:solidFill>
                  <a:srgbClr val="030303"/>
                </a:solidFill>
                <a:effectLst/>
                <a:latin typeface="Roboto" panose="02000000000000000000" pitchFamily="2" charset="0"/>
              </a:rPr>
              <a:t>redict an output value within an acceptable range. </a:t>
            </a:r>
          </a:p>
          <a:p>
            <a:pPr>
              <a:buFont typeface="Wingdings" panose="05000000000000000000" pitchFamily="2" charset="2"/>
              <a:buChar char="Ø"/>
            </a:pPr>
            <a:r>
              <a:rPr lang="en-US" sz="2400" dirty="0">
                <a:solidFill>
                  <a:srgbClr val="030303"/>
                </a:solidFill>
                <a:latin typeface="Roboto" panose="02000000000000000000" pitchFamily="2" charset="0"/>
              </a:rPr>
              <a:t>Evaluate the model to find the accuracy</a:t>
            </a:r>
            <a:endParaRPr lang="en-US" sz="2400" dirty="0"/>
          </a:p>
        </p:txBody>
      </p:sp>
    </p:spTree>
    <p:extLst>
      <p:ext uri="{BB962C8B-B14F-4D97-AF65-F5344CB8AC3E}">
        <p14:creationId xmlns:p14="http://schemas.microsoft.com/office/powerpoint/2010/main" val="2758688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D4DE8-AEE9-4E11-BCBE-9C4CD2C58983}"/>
              </a:ext>
            </a:extLst>
          </p:cNvPr>
          <p:cNvSpPr>
            <a:spLocks noGrp="1"/>
          </p:cNvSpPr>
          <p:nvPr>
            <p:ph type="title"/>
          </p:nvPr>
        </p:nvSpPr>
        <p:spPr/>
        <p:txBody>
          <a:bodyPr/>
          <a:lstStyle/>
          <a:p>
            <a:r>
              <a:rPr lang="en-US" dirty="0"/>
              <a:t>	steps to follow</a:t>
            </a:r>
          </a:p>
        </p:txBody>
      </p:sp>
      <p:pic>
        <p:nvPicPr>
          <p:cNvPr id="2050" name="Picture 2" descr="Machine Learning: A Quick Introduction and Five Core Steps - Centric  Consulting">
            <a:extLst>
              <a:ext uri="{FF2B5EF4-FFF2-40B4-BE49-F238E27FC236}">
                <a16:creationId xmlns:a16="http://schemas.microsoft.com/office/drawing/2014/main" id="{51A60ECB-1EF5-4615-8831-4BAB039E79A3}"/>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981200" y="1905000"/>
            <a:ext cx="8229600" cy="3791648"/>
          </a:xfrm>
          <a:prstGeom prst="rect">
            <a:avLst/>
          </a:prstGeom>
          <a:noFill/>
          <a:extLst>
            <a:ext uri="{909E8E84-426E-40DD-AFC4-6F175D3DCCD1}">
              <a14:hiddenFill xmlns:a14="http://schemas.microsoft.com/office/drawing/2010/main">
                <a:solidFill>
                  <a:srgbClr val="FFFFFF"/>
                </a:solidFill>
              </a14:hiddenFill>
            </a:ext>
          </a:extLst>
        </p:spPr>
      </p:pic>
      <p:sp>
        <p:nvSpPr>
          <p:cNvPr id="2" name="Speech Bubble: Oval 1">
            <a:hlinkClick r:id="rId3" action="ppaction://hlinksldjump"/>
            <a:extLst>
              <a:ext uri="{FF2B5EF4-FFF2-40B4-BE49-F238E27FC236}">
                <a16:creationId xmlns:a16="http://schemas.microsoft.com/office/drawing/2014/main" id="{BE1F60C1-B4D8-3E72-2F67-90FE39E87581}"/>
              </a:ext>
            </a:extLst>
          </p:cNvPr>
          <p:cNvSpPr/>
          <p:nvPr/>
        </p:nvSpPr>
        <p:spPr>
          <a:xfrm>
            <a:off x="11340353" y="5495364"/>
            <a:ext cx="851647" cy="77993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3" action="ppaction://hlinksldjump"/>
              </a:rPr>
              <a:t>and</a:t>
            </a:r>
            <a:endParaRPr lang="en-US" dirty="0"/>
          </a:p>
        </p:txBody>
      </p:sp>
    </p:spTree>
    <p:extLst>
      <p:ext uri="{BB962C8B-B14F-4D97-AF65-F5344CB8AC3E}">
        <p14:creationId xmlns:p14="http://schemas.microsoft.com/office/powerpoint/2010/main" val="699524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4656D69-913B-4320-9048-1AD27462929C}"/>
              </a:ext>
            </a:extLst>
          </p:cNvPr>
          <p:cNvPicPr>
            <a:picLocks noGrp="1" noChangeAspect="1"/>
          </p:cNvPicPr>
          <p:nvPr>
            <p:ph idx="1"/>
          </p:nvPr>
        </p:nvPicPr>
        <p:blipFill>
          <a:blip r:embed="rId2"/>
          <a:stretch>
            <a:fillRect/>
          </a:stretch>
        </p:blipFill>
        <p:spPr>
          <a:xfrm>
            <a:off x="2019300" y="2075657"/>
            <a:ext cx="8153400" cy="3114675"/>
          </a:xfrm>
        </p:spPr>
      </p:pic>
      <p:sp>
        <p:nvSpPr>
          <p:cNvPr id="3" name="Title 2">
            <a:extLst>
              <a:ext uri="{FF2B5EF4-FFF2-40B4-BE49-F238E27FC236}">
                <a16:creationId xmlns:a16="http://schemas.microsoft.com/office/drawing/2014/main" id="{DD6CEA92-3702-40CF-9E1D-1C07A749A273}"/>
              </a:ext>
            </a:extLst>
          </p:cNvPr>
          <p:cNvSpPr>
            <a:spLocks noGrp="1"/>
          </p:cNvSpPr>
          <p:nvPr>
            <p:ph type="title"/>
          </p:nvPr>
        </p:nvSpPr>
        <p:spPr/>
        <p:txBody>
          <a:bodyPr/>
          <a:lstStyle/>
          <a:p>
            <a:r>
              <a:rPr lang="en-US" dirty="0"/>
              <a:t>Train data and Test data</a:t>
            </a:r>
          </a:p>
        </p:txBody>
      </p:sp>
    </p:spTree>
    <p:extLst>
      <p:ext uri="{BB962C8B-B14F-4D97-AF65-F5344CB8AC3E}">
        <p14:creationId xmlns:p14="http://schemas.microsoft.com/office/powerpoint/2010/main" val="3186092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D84CAFB0-0B6A-8D18-DBCF-B073BE666A51}"/>
              </a:ext>
            </a:extLst>
          </p:cNvPr>
          <p:cNvSpPr>
            <a:spLocks noGrp="1"/>
          </p:cNvSpPr>
          <p:nvPr>
            <p:ph idx="1"/>
          </p:nvPr>
        </p:nvSpPr>
        <p:spPr/>
        <p:txBody>
          <a:bodyPr/>
          <a:lstStyle/>
          <a:p>
            <a:pPr algn="ctr"/>
            <a:endParaRPr lang="en-US" dirty="0"/>
          </a:p>
        </p:txBody>
      </p:sp>
      <p:pic>
        <p:nvPicPr>
          <p:cNvPr id="11" name="Picture 10">
            <a:extLst>
              <a:ext uri="{FF2B5EF4-FFF2-40B4-BE49-F238E27FC236}">
                <a16:creationId xmlns:a16="http://schemas.microsoft.com/office/drawing/2014/main" id="{19F85710-DB08-BE1A-9F55-C676270B8C62}"/>
              </a:ext>
            </a:extLst>
          </p:cNvPr>
          <p:cNvPicPr>
            <a:picLocks noChangeAspect="1"/>
          </p:cNvPicPr>
          <p:nvPr/>
        </p:nvPicPr>
        <p:blipFill>
          <a:blip r:embed="rId2"/>
          <a:stretch>
            <a:fillRect/>
          </a:stretch>
        </p:blipFill>
        <p:spPr>
          <a:xfrm>
            <a:off x="2732725" y="1651001"/>
            <a:ext cx="7132745" cy="3705034"/>
          </a:xfrm>
          <a:prstGeom prst="rect">
            <a:avLst/>
          </a:prstGeom>
        </p:spPr>
      </p:pic>
    </p:spTree>
    <p:extLst>
      <p:ext uri="{BB962C8B-B14F-4D97-AF65-F5344CB8AC3E}">
        <p14:creationId xmlns:p14="http://schemas.microsoft.com/office/powerpoint/2010/main" val="3455552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33082"/>
            <a:ext cx="10058400" cy="1091901"/>
          </a:xfrm>
        </p:spPr>
        <p:txBody>
          <a:bodyPr/>
          <a:lstStyle/>
          <a:p>
            <a:r>
              <a:rPr lang="en-US" dirty="0"/>
              <a:t>Supervised Algorithm</a:t>
            </a:r>
          </a:p>
        </p:txBody>
      </p:sp>
      <p:sp>
        <p:nvSpPr>
          <p:cNvPr id="3" name="Content Placeholder 2"/>
          <p:cNvSpPr>
            <a:spLocks noGrp="1"/>
          </p:cNvSpPr>
          <p:nvPr>
            <p:ph idx="1"/>
          </p:nvPr>
        </p:nvSpPr>
        <p:spPr>
          <a:xfrm>
            <a:off x="1097279" y="2108201"/>
            <a:ext cx="10771991" cy="4193987"/>
          </a:xfrm>
        </p:spPr>
        <p:txBody>
          <a:bodyPr>
            <a:normAutofit/>
          </a:bodyPr>
          <a:lstStyle/>
          <a:p>
            <a:r>
              <a:rPr lang="en-US" sz="2200" dirty="0"/>
              <a:t>Machines are trained using well "labelled" training data.</a:t>
            </a:r>
          </a:p>
          <a:p>
            <a:r>
              <a:rPr lang="en-US" sz="2200" dirty="0"/>
              <a:t>The labelled data means some input data is already tagged with the correct output.</a:t>
            </a:r>
          </a:p>
          <a:p>
            <a:r>
              <a:rPr lang="en-US" sz="2200" dirty="0"/>
              <a:t>on basis of that data, machines predict the output. </a:t>
            </a:r>
          </a:p>
          <a:p>
            <a:r>
              <a:rPr lang="en-US" sz="2200" dirty="0"/>
              <a:t>In supervised learning, the training data provided to the machines work as the supervisor that teaches the machines to predict the output correctly. It applies the same concept as a student learns in the supervision of the teacher.</a:t>
            </a:r>
          </a:p>
          <a:p>
            <a:r>
              <a:rPr lang="en-US" sz="2200" dirty="0"/>
              <a:t>Supervised learning is a process of providing input data as well as correct output data to the machine learning model. The aim of a supervised learning algorithm is to </a:t>
            </a:r>
            <a:r>
              <a:rPr lang="en-US" sz="2200" b="1" dirty="0"/>
              <a:t>find a mapping function to map the input variable(x) with the output variable(y)</a:t>
            </a:r>
            <a:r>
              <a:rPr lang="en-US" sz="2200" dirty="0"/>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 of supervised algorithm  </a:t>
            </a:r>
          </a:p>
        </p:txBody>
      </p:sp>
      <p:sp>
        <p:nvSpPr>
          <p:cNvPr id="3" name="Content Placeholder 2"/>
          <p:cNvSpPr>
            <a:spLocks noGrp="1"/>
          </p:cNvSpPr>
          <p:nvPr>
            <p:ph idx="1"/>
          </p:nvPr>
        </p:nvSpPr>
        <p:spPr/>
        <p:txBody>
          <a:bodyPr>
            <a:normAutofit/>
          </a:bodyPr>
          <a:lstStyle/>
          <a:p>
            <a:r>
              <a:rPr lang="en-US" sz="2200" dirty="0"/>
              <a:t>With the help of supervised learning, the model can predict the output on the basis of prior experiences.</a:t>
            </a:r>
          </a:p>
          <a:p>
            <a:r>
              <a:rPr lang="en-US" sz="2200" dirty="0"/>
              <a:t>In supervised learning, we can have an exact idea about the classes of objects.</a:t>
            </a:r>
          </a:p>
          <a:p>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a:t>
            </a:r>
          </a:p>
        </p:txBody>
      </p:sp>
      <p:sp>
        <p:nvSpPr>
          <p:cNvPr id="3" name="Content Placeholder 2"/>
          <p:cNvSpPr>
            <a:spLocks noGrp="1"/>
          </p:cNvSpPr>
          <p:nvPr>
            <p:ph idx="1"/>
          </p:nvPr>
        </p:nvSpPr>
        <p:spPr/>
        <p:txBody>
          <a:bodyPr/>
          <a:lstStyle/>
          <a:p>
            <a:r>
              <a:rPr lang="en-US" sz="2200" dirty="0"/>
              <a:t>In the real-world, supervised learning can be used for </a:t>
            </a:r>
          </a:p>
          <a:p>
            <a:r>
              <a:rPr lang="en-US" sz="2200" b="1" dirty="0"/>
              <a:t>Risk Assessment,</a:t>
            </a:r>
          </a:p>
          <a:p>
            <a:r>
              <a:rPr lang="en-US" sz="2200" b="1" dirty="0"/>
              <a:t>Image classification, </a:t>
            </a:r>
          </a:p>
          <a:p>
            <a:r>
              <a:rPr lang="en-US" sz="2200" b="1" dirty="0"/>
              <a:t>Fraud Detection, </a:t>
            </a:r>
          </a:p>
          <a:p>
            <a:r>
              <a:rPr lang="en-US" sz="2200" b="1" dirty="0"/>
              <a:t>spam filtering</a:t>
            </a:r>
            <a:r>
              <a:rPr lang="en-US" sz="2200" dirty="0"/>
              <a:t>, etc</a:t>
            </a:r>
            <a:r>
              <a:rPr lang="en-US" dirty="0"/>
              <a:t>.</a:t>
            </a:r>
          </a:p>
          <a:p>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8" y="643467"/>
            <a:ext cx="3073550" cy="5126203"/>
          </a:xfrm>
        </p:spPr>
        <p:txBody>
          <a:bodyPr anchor="ctr">
            <a:normAutofit/>
          </a:bodyPr>
          <a:lstStyle/>
          <a:p>
            <a:pPr algn="r"/>
            <a:r>
              <a:rPr lang="en-US" sz="4300" dirty="0"/>
              <a:t>Types of Supervised learning</a:t>
            </a:r>
          </a:p>
        </p:txBody>
      </p:sp>
      <p:cxnSp>
        <p:nvCxnSpPr>
          <p:cNvPr id="10" name="Straight Connector 9">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2"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437533" y="331695"/>
            <a:ext cx="7422771" cy="5692588"/>
          </a:xfrm>
        </p:spPr>
        <p:txBody>
          <a:bodyPr anchor="ctr">
            <a:normAutofit fontScale="92500" lnSpcReduction="20000"/>
          </a:bodyPr>
          <a:lstStyle/>
          <a:p>
            <a:r>
              <a:rPr lang="en-US" sz="2400" b="1" dirty="0">
                <a:solidFill>
                  <a:srgbClr val="FF0000"/>
                </a:solidFill>
              </a:rPr>
              <a:t>Classification</a:t>
            </a:r>
          </a:p>
          <a:p>
            <a:r>
              <a:rPr lang="en-US" dirty="0"/>
              <a:t>Classification algorithms are used when the output variable is categorical, which means there are many classes such as Yes-No, Male-Female, True-false, etc.</a:t>
            </a:r>
          </a:p>
          <a:p>
            <a:pPr algn="l">
              <a:buFont typeface="Wingdings" panose="05000000000000000000" pitchFamily="2" charset="2"/>
              <a:buChar char="Ø"/>
            </a:pPr>
            <a:r>
              <a:rPr lang="en-US" b="0" i="0" dirty="0">
                <a:solidFill>
                  <a:srgbClr val="51565E"/>
                </a:solidFill>
                <a:effectLst/>
                <a:latin typeface="Roboto" panose="02000000000000000000" pitchFamily="2" charset="0"/>
              </a:rPr>
              <a:t>K Nearest Neighbor </a:t>
            </a:r>
          </a:p>
          <a:p>
            <a:pPr algn="l">
              <a:buFont typeface="Wingdings" panose="05000000000000000000" pitchFamily="2" charset="2"/>
              <a:buChar char="Ø"/>
            </a:pPr>
            <a:r>
              <a:rPr lang="en-US" b="0" i="0" dirty="0">
                <a:solidFill>
                  <a:srgbClr val="51565E"/>
                </a:solidFill>
                <a:effectLst/>
                <a:latin typeface="Roboto" panose="02000000000000000000" pitchFamily="2" charset="0"/>
              </a:rPr>
              <a:t>Decision Tree</a:t>
            </a:r>
          </a:p>
          <a:p>
            <a:pPr algn="l">
              <a:buFont typeface="Wingdings" panose="05000000000000000000" pitchFamily="2" charset="2"/>
              <a:buChar char="Ø"/>
            </a:pPr>
            <a:r>
              <a:rPr lang="en-US" b="0" i="0" dirty="0">
                <a:solidFill>
                  <a:srgbClr val="51565E"/>
                </a:solidFill>
                <a:effectLst/>
                <a:latin typeface="Roboto" panose="02000000000000000000" pitchFamily="2" charset="0"/>
              </a:rPr>
              <a:t>Random Forest</a:t>
            </a:r>
          </a:p>
          <a:p>
            <a:pPr algn="l">
              <a:buFont typeface="Wingdings" panose="05000000000000000000" pitchFamily="2" charset="2"/>
              <a:buChar char="Ø"/>
            </a:pPr>
            <a:r>
              <a:rPr lang="en-US" b="0" i="0" dirty="0">
                <a:solidFill>
                  <a:srgbClr val="51565E"/>
                </a:solidFill>
                <a:effectLst/>
                <a:latin typeface="Roboto" panose="02000000000000000000" pitchFamily="2" charset="0"/>
              </a:rPr>
              <a:t>Naive Bayes</a:t>
            </a:r>
          </a:p>
          <a:p>
            <a:pPr>
              <a:buFont typeface="Wingdings" panose="05000000000000000000" pitchFamily="2" charset="2"/>
              <a:buChar char="Ø"/>
            </a:pPr>
            <a:r>
              <a:rPr lang="en-US" b="0" i="0" dirty="0">
                <a:solidFill>
                  <a:srgbClr val="51565E"/>
                </a:solidFill>
                <a:effectLst/>
                <a:latin typeface="Roboto" panose="02000000000000000000" pitchFamily="2" charset="0"/>
              </a:rPr>
              <a:t>Support Vector Machine</a:t>
            </a:r>
          </a:p>
          <a:p>
            <a:r>
              <a:rPr lang="en-US" sz="2400" b="1" dirty="0">
                <a:solidFill>
                  <a:srgbClr val="FF0000"/>
                </a:solidFill>
              </a:rPr>
              <a:t>Regression</a:t>
            </a:r>
          </a:p>
          <a:p>
            <a:r>
              <a:rPr lang="en-US" dirty="0"/>
              <a:t>Regression algorithms are used if there is a relationship between the input variable and the output variable. </a:t>
            </a:r>
          </a:p>
          <a:p>
            <a:pPr>
              <a:buFont typeface="Wingdings" panose="05000000000000000000" pitchFamily="2" charset="2"/>
              <a:buChar char="Ø"/>
            </a:pPr>
            <a:r>
              <a:rPr lang="en-US" dirty="0"/>
              <a:t>Linear regression</a:t>
            </a:r>
          </a:p>
          <a:p>
            <a:pPr>
              <a:buFont typeface="Wingdings" panose="05000000000000000000" pitchFamily="2" charset="2"/>
              <a:buChar char="Ø"/>
            </a:pPr>
            <a:r>
              <a:rPr lang="en-US" dirty="0"/>
              <a:t>Multiple regression</a:t>
            </a:r>
          </a:p>
        </p:txBody>
      </p:sp>
      <p:sp>
        <p:nvSpPr>
          <p:cNvPr id="12" name="Rectangle 11">
            <a:extLst>
              <a:ext uri="{FF2B5EF4-FFF2-40B4-BE49-F238E27FC236}">
                <a16:creationId xmlns:a16="http://schemas.microsoft.com/office/drawing/2014/main" id="{14552793-7DFF-4EC7-AC69-D34A75D01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9"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White bulbs with a yellow one standing out">
            <a:extLst>
              <a:ext uri="{FF2B5EF4-FFF2-40B4-BE49-F238E27FC236}">
                <a16:creationId xmlns:a16="http://schemas.microsoft.com/office/drawing/2014/main" id="{EDD21C4B-38D1-CB32-617C-D1EA69CBC352}"/>
              </a:ext>
            </a:extLst>
          </p:cNvPr>
          <p:cNvPicPr>
            <a:picLocks noChangeAspect="1"/>
          </p:cNvPicPr>
          <p:nvPr/>
        </p:nvPicPr>
        <p:blipFill rotWithShape="1">
          <a:blip r:embed="rId2"/>
          <a:srcRect b="15730"/>
          <a:stretch/>
        </p:blipFill>
        <p:spPr>
          <a:xfrm>
            <a:off x="20" y="-22"/>
            <a:ext cx="12191977" cy="6858022"/>
          </a:xfrm>
          <a:prstGeom prst="rect">
            <a:avLst/>
          </a:prstGeom>
        </p:spPr>
      </p:pic>
      <p:sp>
        <p:nvSpPr>
          <p:cNvPr id="20" name="Rectangle 13">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ABAC31-49D0-F77A-82D6-3EBE980E4240}"/>
              </a:ext>
            </a:extLst>
          </p:cNvPr>
          <p:cNvSpPr>
            <a:spLocks noGrp="1"/>
          </p:cNvSpPr>
          <p:nvPr>
            <p:ph type="title"/>
          </p:nvPr>
        </p:nvSpPr>
        <p:spPr>
          <a:xfrm>
            <a:off x="275820" y="3348959"/>
            <a:ext cx="10074810" cy="1053357"/>
          </a:xfrm>
        </p:spPr>
        <p:txBody>
          <a:bodyPr vert="horz" lIns="91440" tIns="45720" rIns="91440" bIns="45720" rtlCol="0" anchor="t">
            <a:normAutofit/>
          </a:bodyPr>
          <a:lstStyle/>
          <a:p>
            <a:endParaRPr lang="en-US" sz="6000" dirty="0">
              <a:solidFill>
                <a:schemeClr val="bg1"/>
              </a:solidFill>
            </a:endParaRPr>
          </a:p>
        </p:txBody>
      </p:sp>
      <p:sp>
        <p:nvSpPr>
          <p:cNvPr id="21" name="Rectangle 15">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132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1000"/>
                                  </p:stCondLst>
                                  <p:endCondLst>
                                    <p:cond evt="begin" delay="0">
                                      <p:tn val="5"/>
                                    </p:cond>
                                  </p:end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Classify the new data</a:t>
            </a:r>
          </a:p>
        </p:txBody>
      </p:sp>
      <p:sp>
        <p:nvSpPr>
          <p:cNvPr id="4" name="Content Placeholder 3">
            <a:extLst>
              <a:ext uri="{FF2B5EF4-FFF2-40B4-BE49-F238E27FC236}">
                <a16:creationId xmlns:a16="http://schemas.microsoft.com/office/drawing/2014/main" id="{97D31C98-504E-9A9C-EA78-F8AFD8D314A2}"/>
              </a:ext>
            </a:extLst>
          </p:cNvPr>
          <p:cNvSpPr>
            <a:spLocks noGrp="1"/>
          </p:cNvSpPr>
          <p:nvPr>
            <p:ph idx="1"/>
          </p:nvPr>
        </p:nvSpPr>
        <p:spPr/>
        <p:txBody>
          <a:bodyPr/>
          <a:lstStyle/>
          <a:p>
            <a:endParaRPr lang="en-US"/>
          </a:p>
        </p:txBody>
      </p:sp>
      <p:pic>
        <p:nvPicPr>
          <p:cNvPr id="1026" name="Picture 2" descr="K-Nearest Neighbor(KNN) Algorithm for Machine Learning - Javatpoint">
            <a:extLst>
              <a:ext uri="{FF2B5EF4-FFF2-40B4-BE49-F238E27FC236}">
                <a16:creationId xmlns:a16="http://schemas.microsoft.com/office/drawing/2014/main" id="{40648B0A-2F90-332B-F53A-6B0E5DF0AA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7580" y="2337601"/>
            <a:ext cx="5715000" cy="2857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CCDB6-775F-4347-8CB9-42D89A9220B9}"/>
              </a:ext>
            </a:extLst>
          </p:cNvPr>
          <p:cNvSpPr>
            <a:spLocks noGrp="1"/>
          </p:cNvSpPr>
          <p:nvPr>
            <p:ph type="title"/>
          </p:nvPr>
        </p:nvSpPr>
        <p:spPr>
          <a:xfrm>
            <a:off x="1422400" y="-36411"/>
            <a:ext cx="10972800" cy="1143000"/>
          </a:xfrm>
        </p:spPr>
        <p:txBody>
          <a:bodyPr/>
          <a:lstStyle/>
          <a:p>
            <a:r>
              <a:rPr lang="en-US" dirty="0"/>
              <a:t>Regression</a:t>
            </a:r>
          </a:p>
        </p:txBody>
      </p:sp>
      <p:sp>
        <p:nvSpPr>
          <p:cNvPr id="3" name="Content Placeholder 2">
            <a:extLst>
              <a:ext uri="{FF2B5EF4-FFF2-40B4-BE49-F238E27FC236}">
                <a16:creationId xmlns:a16="http://schemas.microsoft.com/office/drawing/2014/main" id="{6B90EB77-BF9F-4415-959F-9D576F4DE781}"/>
              </a:ext>
            </a:extLst>
          </p:cNvPr>
          <p:cNvSpPr>
            <a:spLocks noGrp="1"/>
          </p:cNvSpPr>
          <p:nvPr>
            <p:ph idx="1"/>
          </p:nvPr>
        </p:nvSpPr>
        <p:spPr>
          <a:xfrm>
            <a:off x="1219200" y="1106590"/>
            <a:ext cx="8196549" cy="5811399"/>
          </a:xfrm>
        </p:spPr>
        <p:txBody>
          <a:bodyPr/>
          <a:lstStyle/>
          <a:p>
            <a:pPr algn="just">
              <a:spcBef>
                <a:spcPts val="600"/>
              </a:spcBef>
              <a:spcAft>
                <a:spcPts val="600"/>
              </a:spcAft>
            </a:pPr>
            <a:r>
              <a:rPr lang="en-GB" sz="2000" dirty="0"/>
              <a:t>regression is a supervised machine learning algorithm.</a:t>
            </a:r>
          </a:p>
          <a:p>
            <a:pPr algn="just">
              <a:spcBef>
                <a:spcPts val="600"/>
              </a:spcBef>
              <a:spcAft>
                <a:spcPts val="600"/>
              </a:spcAft>
            </a:pPr>
            <a:endParaRPr lang="en-GB" sz="2000" dirty="0"/>
          </a:p>
          <a:p>
            <a:pPr algn="just">
              <a:spcBef>
                <a:spcPts val="600"/>
              </a:spcBef>
              <a:spcAft>
                <a:spcPts val="600"/>
              </a:spcAft>
            </a:pPr>
            <a:r>
              <a:rPr lang="en-GB" sz="2000" dirty="0"/>
              <a:t>Statistical process of estimating the relationship among variables.</a:t>
            </a:r>
          </a:p>
          <a:p>
            <a:pPr algn="just">
              <a:spcBef>
                <a:spcPts val="600"/>
              </a:spcBef>
              <a:spcAft>
                <a:spcPts val="600"/>
              </a:spcAft>
            </a:pPr>
            <a:r>
              <a:rPr lang="en-GB" sz="2000" dirty="0"/>
              <a:t>There are two types of variables .</a:t>
            </a:r>
          </a:p>
          <a:p>
            <a:pPr marL="514338" indent="-514338" algn="just">
              <a:spcBef>
                <a:spcPts val="600"/>
              </a:spcBef>
              <a:spcAft>
                <a:spcPts val="600"/>
              </a:spcAft>
              <a:buAutoNum type="romanLcParenR"/>
            </a:pPr>
            <a:r>
              <a:rPr lang="en-GB" sz="2000" dirty="0"/>
              <a:t>Dependent variable , whose value is influenced or is to be predicted</a:t>
            </a:r>
          </a:p>
          <a:p>
            <a:pPr marL="514338" indent="-514338" algn="just">
              <a:spcBef>
                <a:spcPts val="600"/>
              </a:spcBef>
              <a:spcAft>
                <a:spcPts val="600"/>
              </a:spcAft>
              <a:buAutoNum type="romanLcParenR"/>
            </a:pPr>
            <a:r>
              <a:rPr lang="en-GB" sz="2000" dirty="0"/>
              <a:t>Independent Variable, which influences the value and is used for prediction.</a:t>
            </a:r>
          </a:p>
          <a:p>
            <a:pPr algn="just">
              <a:spcBef>
                <a:spcPts val="600"/>
              </a:spcBef>
              <a:spcAft>
                <a:spcPts val="600"/>
              </a:spcAft>
            </a:pPr>
            <a:r>
              <a:rPr lang="en-GB" sz="2000" dirty="0"/>
              <a:t>It shows the relationship between a dependent variable( regressed) and one or more independent variables(predictors/</a:t>
            </a:r>
            <a:r>
              <a:rPr lang="en-GB" sz="2000" dirty="0" err="1"/>
              <a:t>regressor</a:t>
            </a:r>
            <a:r>
              <a:rPr lang="en-GB" sz="2000" dirty="0"/>
              <a:t>)</a:t>
            </a:r>
          </a:p>
          <a:p>
            <a:pPr algn="just">
              <a:spcBef>
                <a:spcPts val="600"/>
              </a:spcBef>
              <a:spcAft>
                <a:spcPts val="600"/>
              </a:spcAft>
            </a:pPr>
            <a:r>
              <a:rPr lang="en-GB" sz="2000" dirty="0"/>
              <a:t>The predictor is a continuous variable such as </a:t>
            </a:r>
            <a:r>
              <a:rPr lang="en-GB" sz="2000" dirty="0">
                <a:solidFill>
                  <a:srgbClr val="FF0000"/>
                </a:solidFill>
              </a:rPr>
              <a:t>sales, salary, age, product price</a:t>
            </a:r>
            <a:r>
              <a:rPr lang="en-GB" sz="2000" dirty="0"/>
              <a:t>, etc.</a:t>
            </a:r>
          </a:p>
          <a:p>
            <a:pPr algn="just">
              <a:lnSpc>
                <a:spcPct val="150000"/>
              </a:lnSpc>
            </a:pPr>
            <a:endParaRPr lang="en-US" sz="1600" dirty="0"/>
          </a:p>
        </p:txBody>
      </p:sp>
    </p:spTree>
    <p:extLst>
      <p:ext uri="{BB962C8B-B14F-4D97-AF65-F5344CB8AC3E}">
        <p14:creationId xmlns:p14="http://schemas.microsoft.com/office/powerpoint/2010/main" val="18134130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a:xfrm>
            <a:off x="1832473" y="892367"/>
            <a:ext cx="8615191" cy="5332164"/>
          </a:xfrm>
        </p:spPr>
        <p:txBody>
          <a:bodyPr>
            <a:normAutofit fontScale="85000" lnSpcReduction="10000"/>
          </a:bodyPr>
          <a:lstStyle/>
          <a:p>
            <a:pPr>
              <a:lnSpc>
                <a:spcPct val="150000"/>
              </a:lnSpc>
            </a:pPr>
            <a:endParaRPr lang="en-US" dirty="0"/>
          </a:p>
          <a:p>
            <a:pPr>
              <a:lnSpc>
                <a:spcPct val="150000"/>
              </a:lnSpc>
            </a:pPr>
            <a:endParaRPr lang="en-US" dirty="0"/>
          </a:p>
          <a:p>
            <a:pPr>
              <a:lnSpc>
                <a:spcPct val="150000"/>
              </a:lnSpc>
            </a:pPr>
            <a:r>
              <a:rPr lang="en-US" dirty="0"/>
              <a:t>House 1 : x1: 1200sqft       y1=200000</a:t>
            </a:r>
          </a:p>
          <a:p>
            <a:pPr>
              <a:lnSpc>
                <a:spcPct val="150000"/>
              </a:lnSpc>
            </a:pPr>
            <a:r>
              <a:rPr lang="en-US" dirty="0"/>
              <a:t>House 2 : x2: 1500sqft       y2=300000</a:t>
            </a:r>
          </a:p>
          <a:p>
            <a:pPr>
              <a:lnSpc>
                <a:spcPct val="150000"/>
              </a:lnSpc>
            </a:pPr>
            <a:r>
              <a:rPr lang="en-US" dirty="0"/>
              <a:t>House 3 : x3: 1800sqft       y3=400000</a:t>
            </a:r>
          </a:p>
          <a:p>
            <a:pPr>
              <a:lnSpc>
                <a:spcPct val="150000"/>
              </a:lnSpc>
            </a:pPr>
            <a:r>
              <a:rPr lang="en-US" dirty="0"/>
              <a:t>House 4 : x4: 2000sqft       y4=500000</a:t>
            </a:r>
          </a:p>
          <a:p>
            <a:pPr>
              <a:lnSpc>
                <a:spcPct val="150000"/>
              </a:lnSpc>
            </a:pPr>
            <a:r>
              <a:rPr lang="en-US" dirty="0"/>
              <a:t>House 5:  x5: 2200sqft       y5=600000</a:t>
            </a:r>
          </a:p>
          <a:p>
            <a:r>
              <a:rPr lang="en-US" dirty="0"/>
              <a:t>Input( x1,x2,x3,x4,x5)</a:t>
            </a:r>
          </a:p>
          <a:p>
            <a:r>
              <a:rPr lang="en-US" dirty="0"/>
              <a:t>Output(y1,y2,y3,y4,y5)</a:t>
            </a:r>
          </a:p>
          <a:p>
            <a:r>
              <a:rPr lang="en-US" dirty="0"/>
              <a:t>The value of y can be predicted from x, the predictor variable.</a:t>
            </a:r>
          </a:p>
          <a:p>
            <a:r>
              <a:rPr lang="en-US" dirty="0"/>
              <a:t>Y variable is the quantity of interest.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a:extLst>
              <a:ext uri="{FF2B5EF4-FFF2-40B4-BE49-F238E27FC236}">
                <a16:creationId xmlns:a16="http://schemas.microsoft.com/office/drawing/2014/main" id="{DA292497-6CF4-4B15-858A-C0386228AC93}"/>
              </a:ext>
            </a:extLst>
          </p:cNvPr>
          <p:cNvPicPr>
            <a:picLocks noGrp="1" noChangeAspect="1"/>
          </p:cNvPicPr>
          <p:nvPr>
            <p:ph idx="1"/>
          </p:nvPr>
        </p:nvPicPr>
        <p:blipFill>
          <a:blip r:embed="rId2"/>
          <a:stretch>
            <a:fillRect/>
          </a:stretch>
        </p:blipFill>
        <p:spPr>
          <a:xfrm>
            <a:off x="4044664" y="1497538"/>
            <a:ext cx="4105848" cy="3858164"/>
          </a:xfrm>
          <a:prstGeom prst="rect">
            <a:avLst/>
          </a:prstGeom>
        </p:spPr>
      </p:pic>
    </p:spTree>
    <p:extLst>
      <p:ext uri="{BB962C8B-B14F-4D97-AF65-F5344CB8AC3E}">
        <p14:creationId xmlns:p14="http://schemas.microsoft.com/office/powerpoint/2010/main" val="42144795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3528-E264-4D28-BAA0-DB202649F670}"/>
              </a:ext>
            </a:extLst>
          </p:cNvPr>
          <p:cNvSpPr>
            <a:spLocks noGrp="1"/>
          </p:cNvSpPr>
          <p:nvPr>
            <p:ph type="title"/>
          </p:nvPr>
        </p:nvSpPr>
        <p:spPr/>
        <p:txBody>
          <a:bodyPr/>
          <a:lstStyle/>
          <a:p>
            <a:r>
              <a:rPr lang="en-US" dirty="0"/>
              <a:t>      Regression Line</a:t>
            </a:r>
          </a:p>
        </p:txBody>
      </p:sp>
      <p:pic>
        <p:nvPicPr>
          <p:cNvPr id="180225" name="Picture 1"/>
          <p:cNvPicPr>
            <a:picLocks noGrp="1" noChangeAspect="1" noChangeArrowheads="1"/>
          </p:cNvPicPr>
          <p:nvPr>
            <p:ph idx="1"/>
          </p:nvPr>
        </p:nvPicPr>
        <p:blipFill>
          <a:blip r:embed="rId2"/>
          <a:srcRect/>
          <a:stretch>
            <a:fillRect/>
          </a:stretch>
        </p:blipFill>
        <p:spPr bwMode="auto">
          <a:xfrm>
            <a:off x="6096001" y="2006600"/>
            <a:ext cx="4230839" cy="3239389"/>
          </a:xfrm>
          <a:prstGeom prst="rect">
            <a:avLst/>
          </a:prstGeom>
          <a:noFill/>
          <a:ln w="9525">
            <a:noFill/>
            <a:miter lim="800000"/>
            <a:headEnd/>
            <a:tailEnd/>
          </a:ln>
          <a:effectLst/>
        </p:spPr>
      </p:pic>
      <p:pic>
        <p:nvPicPr>
          <p:cNvPr id="5" name="Picture 2"/>
          <p:cNvPicPr>
            <a:picLocks noChangeAspect="1" noChangeArrowheads="1"/>
          </p:cNvPicPr>
          <p:nvPr/>
        </p:nvPicPr>
        <p:blipFill>
          <a:blip r:embed="rId3"/>
          <a:srcRect/>
          <a:stretch>
            <a:fillRect/>
          </a:stretch>
        </p:blipFill>
        <p:spPr bwMode="auto">
          <a:xfrm>
            <a:off x="1234315" y="1905000"/>
            <a:ext cx="4691272" cy="3251568"/>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4591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Applications of Regression</a:t>
            </a:r>
          </a:p>
        </p:txBody>
      </p:sp>
      <p:sp>
        <p:nvSpPr>
          <p:cNvPr id="3" name="Content Placeholder 2"/>
          <p:cNvSpPr>
            <a:spLocks noGrp="1"/>
          </p:cNvSpPr>
          <p:nvPr>
            <p:ph idx="1"/>
          </p:nvPr>
        </p:nvSpPr>
        <p:spPr>
          <a:xfrm>
            <a:off x="1422400" y="1803400"/>
            <a:ext cx="10972800" cy="4525963"/>
          </a:xfrm>
        </p:spPr>
        <p:txBody>
          <a:bodyPr/>
          <a:lstStyle/>
          <a:p>
            <a:r>
              <a:rPr lang="en-US" dirty="0"/>
              <a:t>Predictive Analytics</a:t>
            </a:r>
          </a:p>
          <a:p>
            <a:r>
              <a:rPr lang="en-US" dirty="0"/>
              <a:t>Example:</a:t>
            </a:r>
          </a:p>
          <a:p>
            <a:pPr marL="457189" indent="-457189">
              <a:buAutoNum type="arabicPeriod"/>
            </a:pPr>
            <a:r>
              <a:rPr lang="en-US" dirty="0"/>
              <a:t>Evaluating trend and sales estimate</a:t>
            </a:r>
          </a:p>
          <a:p>
            <a:pPr marL="457189" indent="-457189">
              <a:buAutoNum type="arabicPeriod"/>
            </a:pPr>
            <a:r>
              <a:rPr lang="en-US" dirty="0"/>
              <a:t>Analyzing the impact of price changes</a:t>
            </a:r>
          </a:p>
          <a:p>
            <a:pPr marL="457189" indent="-457189">
              <a:buAutoNum type="arabicPeriod"/>
            </a:pPr>
            <a:r>
              <a:rPr lang="en-US" dirty="0"/>
              <a:t>Assessment of risk in financial services and insurance domain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Regression Analysis</a:t>
            </a:r>
          </a:p>
        </p:txBody>
      </p:sp>
      <p:sp>
        <p:nvSpPr>
          <p:cNvPr id="3" name="Content Placeholder 2"/>
          <p:cNvSpPr>
            <a:spLocks noGrp="1"/>
          </p:cNvSpPr>
          <p:nvPr>
            <p:ph idx="1"/>
          </p:nvPr>
        </p:nvSpPr>
        <p:spPr/>
        <p:txBody>
          <a:bodyPr/>
          <a:lstStyle/>
          <a:p>
            <a:pPr algn="just">
              <a:lnSpc>
                <a:spcPct val="200000"/>
              </a:lnSpc>
            </a:pPr>
            <a:r>
              <a:rPr lang="en-GB" dirty="0"/>
              <a:t>Regression Analysis  is the process of developing a statistical model , to predict the value of dependent variable by at least one independent variable.</a:t>
            </a:r>
          </a:p>
          <a:p>
            <a:pPr algn="just">
              <a:lnSpc>
                <a:spcPct val="200000"/>
              </a:lnSpc>
            </a:pPr>
            <a:endParaRPr lang="en-GB" dirty="0"/>
          </a:p>
          <a:p>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492370" y="516835"/>
            <a:ext cx="3084844" cy="5772840"/>
          </a:xfrm>
        </p:spPr>
        <p:txBody>
          <a:bodyPr vert="horz" lIns="91440" tIns="45720" rIns="91440" bIns="45720" rtlCol="0" anchor="ctr">
            <a:normAutofit/>
          </a:bodyPr>
          <a:lstStyle/>
          <a:p>
            <a:r>
              <a:rPr lang="en-US" sz="3600" dirty="0">
                <a:solidFill>
                  <a:schemeClr val="bg1"/>
                </a:solidFill>
              </a:rPr>
              <a:t>Difference between different ML types</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4144935000"/>
              </p:ext>
            </p:extLst>
          </p:nvPr>
        </p:nvGraphicFramePr>
        <p:xfrm>
          <a:off x="1201271" y="68600"/>
          <a:ext cx="10058400" cy="5936539"/>
        </p:xfrm>
        <a:graphic>
          <a:graphicData uri="http://schemas.openxmlformats.org/drawingml/2006/table">
            <a:tbl>
              <a:tblPr firstRow="1" bandRow="1">
                <a:noFill/>
                <a:tableStyleId>{3B4B98B0-60AC-42C2-AFA5-B58CD77FA1E5}</a:tableStyleId>
              </a:tblPr>
              <a:tblGrid>
                <a:gridCol w="2337331">
                  <a:extLst>
                    <a:ext uri="{9D8B030D-6E8A-4147-A177-3AD203B41FA5}">
                      <a16:colId xmlns:a16="http://schemas.microsoft.com/office/drawing/2014/main" val="1571951822"/>
                    </a:ext>
                  </a:extLst>
                </a:gridCol>
                <a:gridCol w="2337331">
                  <a:extLst>
                    <a:ext uri="{9D8B030D-6E8A-4147-A177-3AD203B41FA5}">
                      <a16:colId xmlns:a16="http://schemas.microsoft.com/office/drawing/2014/main" val="2981917977"/>
                    </a:ext>
                  </a:extLst>
                </a:gridCol>
                <a:gridCol w="2643722">
                  <a:extLst>
                    <a:ext uri="{9D8B030D-6E8A-4147-A177-3AD203B41FA5}">
                      <a16:colId xmlns:a16="http://schemas.microsoft.com/office/drawing/2014/main" val="945233394"/>
                    </a:ext>
                  </a:extLst>
                </a:gridCol>
                <a:gridCol w="2740016">
                  <a:extLst>
                    <a:ext uri="{9D8B030D-6E8A-4147-A177-3AD203B41FA5}">
                      <a16:colId xmlns:a16="http://schemas.microsoft.com/office/drawing/2014/main" val="2572263168"/>
                    </a:ext>
                  </a:extLst>
                </a:gridCol>
              </a:tblGrid>
              <a:tr h="0">
                <a:tc>
                  <a:txBody>
                    <a:bodyPr/>
                    <a:lstStyle/>
                    <a:p>
                      <a:endParaRPr lang="en-US" u="none" strike="noStrike" dirty="0">
                        <a:effectLst/>
                      </a:endParaRP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dirty="0">
                          <a:effectLst/>
                        </a:rPr>
                        <a:t>Supervised</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dirty="0">
                          <a:effectLst/>
                        </a:rPr>
                        <a:t>unsupervised</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t>Reinforcement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580512675"/>
                  </a:ext>
                </a:extLst>
              </a:tr>
              <a:tr h="0">
                <a:tc>
                  <a:txBody>
                    <a:bodyPr/>
                    <a:lstStyle/>
                    <a:p>
                      <a:r>
                        <a:rPr lang="en-US" u="none" strike="noStrike" dirty="0">
                          <a:effectLst/>
                        </a:rPr>
                        <a:t>Type of data</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dirty="0">
                          <a:effectLst/>
                        </a:rPr>
                        <a:t>Labelled data</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a:effectLst/>
                        </a:rPr>
                        <a:t>Unlabelled data</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a:effectLst/>
                        </a:rPr>
                        <a:t>No – predefined data</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2019173843"/>
                  </a:ext>
                </a:extLst>
              </a:tr>
              <a:tr h="650894">
                <a:tc>
                  <a:txBody>
                    <a:bodyPr/>
                    <a:lstStyle/>
                    <a:p>
                      <a:r>
                        <a:rPr lang="en-US" u="none" strike="noStrike" dirty="0">
                          <a:effectLst/>
                        </a:rPr>
                        <a:t>Type of problems</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dirty="0">
                          <a:effectLst/>
                        </a:rPr>
                        <a:t>Regression and classification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Clustering</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Experience or Exploration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2085369860"/>
                  </a:ext>
                </a:extLst>
              </a:tr>
              <a:tr h="734296">
                <a:tc>
                  <a:txBody>
                    <a:bodyPr/>
                    <a:lstStyle/>
                    <a:p>
                      <a:r>
                        <a:rPr lang="en-US" u="none" strike="noStrike" dirty="0">
                          <a:effectLst/>
                        </a:rPr>
                        <a:t>Supervision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a:effectLst/>
                        </a:rPr>
                        <a:t>Extra supervision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a:effectLst/>
                        </a:rPr>
                        <a:t>No supervision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a:effectLst/>
                        </a:rPr>
                        <a:t>No supervision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4252228359"/>
                  </a:ext>
                </a:extLst>
              </a:tr>
              <a:tr h="1177821">
                <a:tc>
                  <a:txBody>
                    <a:bodyPr/>
                    <a:lstStyle/>
                    <a:p>
                      <a:r>
                        <a:rPr lang="en-US" u="none" strike="noStrike" dirty="0">
                          <a:effectLst/>
                        </a:rPr>
                        <a:t>Algorithms</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a:effectLst/>
                        </a:rPr>
                        <a:t>Linear Regression, Logistic Regression, SVM, KNN etc.</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K – Means,</a:t>
                      </a:r>
                      <a:br>
                        <a:rPr lang="en-US" u="none" strike="noStrike" dirty="0">
                          <a:effectLst/>
                        </a:rPr>
                      </a:br>
                      <a:r>
                        <a:rPr lang="en-US" u="none" strike="noStrike" dirty="0">
                          <a:effectLst/>
                        </a:rPr>
                        <a:t>C – Means, Apriori</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Q – Learning,</a:t>
                      </a:r>
                      <a:br>
                        <a:rPr lang="en-US" u="none" strike="noStrike" dirty="0">
                          <a:effectLst/>
                        </a:rPr>
                      </a:br>
                      <a:r>
                        <a:rPr lang="en-US" u="none" strike="noStrike" dirty="0">
                          <a:effectLst/>
                        </a:rPr>
                        <a:t>SARSA</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2578144993"/>
                  </a:ext>
                </a:extLst>
              </a:tr>
              <a:tr h="1177821">
                <a:tc>
                  <a:txBody>
                    <a:bodyPr/>
                    <a:lstStyle/>
                    <a:p>
                      <a:r>
                        <a:rPr lang="en-US" u="none" strike="noStrike" dirty="0">
                          <a:effectLst/>
                        </a:rPr>
                        <a:t>Aim</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a:effectLst/>
                        </a:rPr>
                        <a:t>Calculate outcomes</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Discover underlying patterns</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Learn a series of action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067910899"/>
                  </a:ext>
                </a:extLst>
              </a:tr>
              <a:tr h="1177821">
                <a:tc>
                  <a:txBody>
                    <a:bodyPr/>
                    <a:lstStyle/>
                    <a:p>
                      <a:r>
                        <a:rPr lang="en-US" u="none" strike="noStrike" dirty="0">
                          <a:effectLst/>
                        </a:rPr>
                        <a:t>Application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u="none" strike="noStrike">
                          <a:effectLst/>
                        </a:rPr>
                        <a:t>Risk Evaluation, Forecast Sales</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Recommendation System, customer segregation</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r>
                        <a:rPr lang="en-US" u="none" strike="noStrike" dirty="0">
                          <a:effectLst/>
                        </a:rPr>
                        <a:t>Self Driving Cars, Gaming, Healthcare</a:t>
                      </a:r>
                    </a:p>
                  </a:txBody>
                  <a:tcPr marL="95250" marR="95250" marT="95250" marB="952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823510841"/>
                  </a:ext>
                </a:extLst>
              </a:tr>
            </a:tbl>
          </a:graphicData>
        </a:graphic>
      </p:graphicFrame>
    </p:spTree>
    <p:extLst>
      <p:ext uri="{BB962C8B-B14F-4D97-AF65-F5344CB8AC3E}">
        <p14:creationId xmlns:p14="http://schemas.microsoft.com/office/powerpoint/2010/main" val="17604039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2A06B17-F411-7955-243A-A9B41D7F2C5B}"/>
              </a:ext>
            </a:extLst>
          </p:cNvPr>
          <p:cNvSpPr>
            <a:spLocks noGrp="1"/>
          </p:cNvSpPr>
          <p:nvPr>
            <p:ph type="title"/>
          </p:nvPr>
        </p:nvSpPr>
        <p:spPr>
          <a:xfrm>
            <a:off x="643467" y="516835"/>
            <a:ext cx="3448259" cy="1666501"/>
          </a:xfrm>
        </p:spPr>
        <p:txBody>
          <a:bodyPr>
            <a:normAutofit/>
          </a:bodyPr>
          <a:lstStyle/>
          <a:p>
            <a:r>
              <a:rPr lang="en-US" sz="3100" dirty="0">
                <a:solidFill>
                  <a:srgbClr val="FFFFFF"/>
                </a:solidFill>
              </a:rPr>
              <a:t>Challenges in Machine learning</a:t>
            </a:r>
            <a:br>
              <a:rPr lang="en-US" sz="3100" dirty="0">
                <a:solidFill>
                  <a:srgbClr val="FFFFFF"/>
                </a:solidFill>
              </a:rPr>
            </a:br>
            <a:endParaRPr lang="en-US" sz="3100" dirty="0">
              <a:solidFill>
                <a:srgbClr val="FFFFFF"/>
              </a:solidFill>
            </a:endParaRPr>
          </a:p>
        </p:txBody>
      </p:sp>
      <p:cxnSp>
        <p:nvCxnSpPr>
          <p:cNvPr id="15" name="Straight Connector 1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8525F549-DAC0-2133-1209-AE997700F8C7}"/>
              </a:ext>
            </a:extLst>
          </p:cNvPr>
          <p:cNvSpPr>
            <a:spLocks noGrp="1"/>
          </p:cNvSpPr>
          <p:nvPr>
            <p:ph idx="1"/>
          </p:nvPr>
        </p:nvSpPr>
        <p:spPr>
          <a:xfrm>
            <a:off x="643467" y="2546224"/>
            <a:ext cx="3448259" cy="3342747"/>
          </a:xfrm>
        </p:spPr>
        <p:txBody>
          <a:bodyPr>
            <a:normAutofit/>
          </a:bodyPr>
          <a:lstStyle/>
          <a:p>
            <a:r>
              <a:rPr lang="en-US" sz="1800" dirty="0">
                <a:solidFill>
                  <a:srgbClr val="FFFFFF"/>
                </a:solidFill>
              </a:rPr>
              <a:t>Bad data/algorithm</a:t>
            </a:r>
          </a:p>
          <a:p>
            <a:r>
              <a:rPr lang="en-US" sz="1800" dirty="0">
                <a:solidFill>
                  <a:srgbClr val="FFFFFF"/>
                </a:solidFill>
              </a:rPr>
              <a:t>Data availability</a:t>
            </a:r>
          </a:p>
          <a:p>
            <a:r>
              <a:rPr lang="en-US" sz="1800" dirty="0">
                <a:solidFill>
                  <a:srgbClr val="FFFFFF"/>
                </a:solidFill>
              </a:rPr>
              <a:t>Unnecessary features</a:t>
            </a:r>
          </a:p>
          <a:p>
            <a:r>
              <a:rPr lang="en-US" sz="1800" dirty="0">
                <a:solidFill>
                  <a:srgbClr val="FFFFFF"/>
                </a:solidFill>
              </a:rPr>
              <a:t>Noisy data</a:t>
            </a:r>
          </a:p>
          <a:p>
            <a:r>
              <a:rPr lang="en-US" sz="1800" dirty="0">
                <a:solidFill>
                  <a:srgbClr val="FFFFFF"/>
                </a:solidFill>
              </a:rPr>
              <a:t>Overfitting</a:t>
            </a:r>
          </a:p>
          <a:p>
            <a:r>
              <a:rPr lang="en-US" sz="1800" dirty="0">
                <a:solidFill>
                  <a:srgbClr val="FFFFFF"/>
                </a:solidFill>
              </a:rPr>
              <a:t>underfitting</a:t>
            </a:r>
          </a:p>
        </p:txBody>
      </p:sp>
      <p:pic>
        <p:nvPicPr>
          <p:cNvPr id="9" name="Picture 8" descr="Abstract background of data">
            <a:extLst>
              <a:ext uri="{FF2B5EF4-FFF2-40B4-BE49-F238E27FC236}">
                <a16:creationId xmlns:a16="http://schemas.microsoft.com/office/drawing/2014/main" id="{B0EB8374-99DF-2F84-E717-48DFCC30E330}"/>
              </a:ext>
            </a:extLst>
          </p:cNvPr>
          <p:cNvPicPr>
            <a:picLocks noChangeAspect="1"/>
          </p:cNvPicPr>
          <p:nvPr/>
        </p:nvPicPr>
        <p:blipFill rotWithShape="1">
          <a:blip r:embed="rId2"/>
          <a:srcRect l="14878" r="23297"/>
          <a:stretch/>
        </p:blipFill>
        <p:spPr>
          <a:xfrm>
            <a:off x="4654296" y="10"/>
            <a:ext cx="7537703" cy="6857990"/>
          </a:xfrm>
          <a:prstGeom prst="rect">
            <a:avLst/>
          </a:prstGeom>
        </p:spPr>
      </p:pic>
    </p:spTree>
    <p:extLst>
      <p:ext uri="{BB962C8B-B14F-4D97-AF65-F5344CB8AC3E}">
        <p14:creationId xmlns:p14="http://schemas.microsoft.com/office/powerpoint/2010/main" val="401911526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5" name="Straight Connector 2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4C869C3B-5565-4AAC-86A8-9EB0AB1C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06D76D-7E0D-0793-01E4-A3B6F618FD3C}"/>
              </a:ext>
            </a:extLst>
          </p:cNvPr>
          <p:cNvSpPr>
            <a:spLocks noGrp="1"/>
          </p:cNvSpPr>
          <p:nvPr>
            <p:ph type="title"/>
          </p:nvPr>
        </p:nvSpPr>
        <p:spPr>
          <a:xfrm>
            <a:off x="638423" y="3807725"/>
            <a:ext cx="10909073" cy="1447062"/>
          </a:xfrm>
        </p:spPr>
        <p:txBody>
          <a:bodyPr vert="horz" lIns="91440" tIns="45720" rIns="91440" bIns="45720" rtlCol="0" anchor="b">
            <a:normAutofit/>
          </a:bodyPr>
          <a:lstStyle/>
          <a:p>
            <a:pPr algn="ctr"/>
            <a:r>
              <a:rPr lang="en-US" sz="6000" dirty="0">
                <a:solidFill>
                  <a:schemeClr val="tx1">
                    <a:lumMod val="85000"/>
                    <a:lumOff val="15000"/>
                  </a:schemeClr>
                </a:solidFill>
              </a:rPr>
              <a:t>Thank You</a:t>
            </a:r>
          </a:p>
        </p:txBody>
      </p:sp>
      <p:pic>
        <p:nvPicPr>
          <p:cNvPr id="20" name="Graphic 19" descr="Smiling Face with No Fill">
            <a:extLst>
              <a:ext uri="{FF2B5EF4-FFF2-40B4-BE49-F238E27FC236}">
                <a16:creationId xmlns:a16="http://schemas.microsoft.com/office/drawing/2014/main" id="{315F01DF-7D75-D1B4-A864-98967A99D28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14657" y="771100"/>
            <a:ext cx="2750022" cy="2750022"/>
          </a:xfrm>
          <a:prstGeom prst="rect">
            <a:avLst/>
          </a:prstGeom>
        </p:spPr>
      </p:pic>
      <p:cxnSp>
        <p:nvCxnSpPr>
          <p:cNvPr id="29" name="Straight Connector 28">
            <a:extLst>
              <a:ext uri="{FF2B5EF4-FFF2-40B4-BE49-F238E27FC236}">
                <a16:creationId xmlns:a16="http://schemas.microsoft.com/office/drawing/2014/main" id="{F41136EC-EC34-4D08-B5AB-8CE5870B1C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600" y="5415653"/>
            <a:ext cx="86868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064CBAAB-7956-4763-9F69-A3FDBF1AC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95363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E8E46-D75C-4796-394B-991281A65196}"/>
              </a:ext>
            </a:extLst>
          </p:cNvPr>
          <p:cNvSpPr>
            <a:spLocks noGrp="1"/>
          </p:cNvSpPr>
          <p:nvPr>
            <p:ph type="title"/>
          </p:nvPr>
        </p:nvSpPr>
        <p:spPr>
          <a:xfrm>
            <a:off x="643467" y="634946"/>
            <a:ext cx="3689094" cy="5055904"/>
          </a:xfrm>
        </p:spPr>
        <p:txBody>
          <a:bodyPr anchor="ctr">
            <a:normAutofit/>
          </a:bodyPr>
          <a:lstStyle/>
          <a:p>
            <a:pPr algn="r"/>
            <a:r>
              <a:rPr lang="en-US" dirty="0"/>
              <a:t>Types of data</a:t>
            </a:r>
            <a:endParaRPr lang="en-US"/>
          </a:p>
        </p:txBody>
      </p:sp>
      <p:graphicFrame>
        <p:nvGraphicFramePr>
          <p:cNvPr id="5" name="Content Placeholder 2">
            <a:extLst>
              <a:ext uri="{FF2B5EF4-FFF2-40B4-BE49-F238E27FC236}">
                <a16:creationId xmlns:a16="http://schemas.microsoft.com/office/drawing/2014/main" id="{D9B2B9B7-A670-8AE8-4DAE-46456F64789A}"/>
              </a:ext>
            </a:extLst>
          </p:cNvPr>
          <p:cNvGraphicFramePr>
            <a:graphicFrameLocks noGrp="1"/>
          </p:cNvGraphicFramePr>
          <p:nvPr>
            <p:ph idx="1"/>
          </p:nvPr>
        </p:nvGraphicFramePr>
        <p:xfrm>
          <a:off x="4976031" y="634947"/>
          <a:ext cx="6582555" cy="51217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4203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054A4-2653-DEA3-DD72-DF7816C88956}"/>
              </a:ext>
            </a:extLst>
          </p:cNvPr>
          <p:cNvSpPr>
            <a:spLocks noGrp="1"/>
          </p:cNvSpPr>
          <p:nvPr>
            <p:ph type="title"/>
          </p:nvPr>
        </p:nvSpPr>
        <p:spPr>
          <a:xfrm>
            <a:off x="5172074" y="286603"/>
            <a:ext cx="5983605" cy="1450757"/>
          </a:xfrm>
        </p:spPr>
        <p:txBody>
          <a:bodyPr>
            <a:normAutofit/>
          </a:bodyPr>
          <a:lstStyle/>
          <a:p>
            <a:r>
              <a:rPr lang="en-US" dirty="0"/>
              <a:t>Why is data important?</a:t>
            </a:r>
          </a:p>
        </p:txBody>
      </p:sp>
      <p:pic>
        <p:nvPicPr>
          <p:cNvPr id="5" name="Picture 4" descr="Magnifying glass showing decling performance">
            <a:extLst>
              <a:ext uri="{FF2B5EF4-FFF2-40B4-BE49-F238E27FC236}">
                <a16:creationId xmlns:a16="http://schemas.microsoft.com/office/drawing/2014/main" id="{F877F6DB-5819-249C-40C6-9E66E383C099}"/>
              </a:ext>
            </a:extLst>
          </p:cNvPr>
          <p:cNvPicPr>
            <a:picLocks noChangeAspect="1"/>
          </p:cNvPicPr>
          <p:nvPr/>
        </p:nvPicPr>
        <p:blipFill rotWithShape="1">
          <a:blip r:embed="rId2"/>
          <a:srcRect l="10836" r="41401"/>
          <a:stretch/>
        </p:blipFill>
        <p:spPr>
          <a:xfrm>
            <a:off x="20" y="10"/>
            <a:ext cx="4580077" cy="6400784"/>
          </a:xfrm>
          <a:prstGeom prst="rect">
            <a:avLst/>
          </a:prstGeom>
        </p:spPr>
      </p:pic>
      <p:sp>
        <p:nvSpPr>
          <p:cNvPr id="3" name="Content Placeholder 2">
            <a:extLst>
              <a:ext uri="{FF2B5EF4-FFF2-40B4-BE49-F238E27FC236}">
                <a16:creationId xmlns:a16="http://schemas.microsoft.com/office/drawing/2014/main" id="{56D6B2DA-465E-B6BE-94A8-F08098E69850}"/>
              </a:ext>
            </a:extLst>
          </p:cNvPr>
          <p:cNvSpPr>
            <a:spLocks noGrp="1"/>
          </p:cNvSpPr>
          <p:nvPr>
            <p:ph idx="1"/>
          </p:nvPr>
        </p:nvSpPr>
        <p:spPr>
          <a:xfrm>
            <a:off x="5172074" y="2108201"/>
            <a:ext cx="5983606" cy="3760891"/>
          </a:xfrm>
        </p:spPr>
        <p:txBody>
          <a:bodyPr>
            <a:normAutofit/>
          </a:bodyPr>
          <a:lstStyle/>
          <a:p>
            <a:r>
              <a:rPr lang="en-US"/>
              <a:t>Data helps in make better decisions </a:t>
            </a:r>
          </a:p>
          <a:p>
            <a:r>
              <a:rPr lang="en-US"/>
              <a:t>Data helps in solve problems by finding the reason for underperformance </a:t>
            </a:r>
          </a:p>
          <a:p>
            <a:r>
              <a:rPr lang="en-US"/>
              <a:t>Data helps one to evaluate the performance.</a:t>
            </a:r>
          </a:p>
          <a:p>
            <a:r>
              <a:rPr lang="en-US"/>
              <a:t>Data helps one understand consumers and the market </a:t>
            </a:r>
          </a:p>
          <a:p>
            <a:r>
              <a:rPr lang="en-US"/>
              <a:t>Data helps one to predict future outcome</a:t>
            </a:r>
          </a:p>
          <a:p>
            <a:endParaRPr lang="en-US" dirty="0"/>
          </a:p>
        </p:txBody>
      </p:sp>
    </p:spTree>
    <p:extLst>
      <p:ext uri="{BB962C8B-B14F-4D97-AF65-F5344CB8AC3E}">
        <p14:creationId xmlns:p14="http://schemas.microsoft.com/office/powerpoint/2010/main" val="2991910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gnifying glass showing decling performance">
            <a:extLst>
              <a:ext uri="{FF2B5EF4-FFF2-40B4-BE49-F238E27FC236}">
                <a16:creationId xmlns:a16="http://schemas.microsoft.com/office/drawing/2014/main" id="{D7D056F4-B2AD-2992-BDE5-07BC5BAC426A}"/>
              </a:ext>
            </a:extLst>
          </p:cNvPr>
          <p:cNvPicPr>
            <a:picLocks noChangeAspect="1"/>
          </p:cNvPicPr>
          <p:nvPr/>
        </p:nvPicPr>
        <p:blipFill rotWithShape="1">
          <a:blip r:embed="rId2">
            <a:duotone>
              <a:schemeClr val="bg2">
                <a:shade val="45000"/>
                <a:satMod val="135000"/>
              </a:schemeClr>
              <a:prstClr val="white"/>
            </a:duotone>
            <a:alphaModFix amt="45000"/>
          </a:blip>
          <a:srcRect t="1220" b="14510"/>
          <a:stretch/>
        </p:blipFill>
        <p:spPr>
          <a:xfrm>
            <a:off x="20" y="10"/>
            <a:ext cx="12191980" cy="6857990"/>
          </a:xfrm>
          <a:prstGeom prst="rect">
            <a:avLst/>
          </a:prstGeom>
        </p:spPr>
      </p:pic>
      <p:sp>
        <p:nvSpPr>
          <p:cNvPr id="3" name="Title 2">
            <a:extLst>
              <a:ext uri="{FF2B5EF4-FFF2-40B4-BE49-F238E27FC236}">
                <a16:creationId xmlns:a16="http://schemas.microsoft.com/office/drawing/2014/main" id="{7F3EF6A8-5682-4A4F-825F-AF4D3421FC04}"/>
              </a:ext>
            </a:extLst>
          </p:cNvPr>
          <p:cNvSpPr>
            <a:spLocks noGrp="1"/>
          </p:cNvSpPr>
          <p:nvPr>
            <p:ph type="title"/>
          </p:nvPr>
        </p:nvSpPr>
        <p:spPr>
          <a:xfrm>
            <a:off x="1097280" y="286603"/>
            <a:ext cx="10058400" cy="1450757"/>
          </a:xfrm>
        </p:spPr>
        <p:txBody>
          <a:bodyPr>
            <a:normAutofit/>
          </a:bodyPr>
          <a:lstStyle/>
          <a:p>
            <a:r>
              <a:rPr lang="en-US" dirty="0"/>
              <a:t>Data analysis</a:t>
            </a:r>
          </a:p>
        </p:txBody>
      </p:sp>
      <p:sp>
        <p:nvSpPr>
          <p:cNvPr id="2" name="Content Placeholder 1">
            <a:extLst>
              <a:ext uri="{FF2B5EF4-FFF2-40B4-BE49-F238E27FC236}">
                <a16:creationId xmlns:a16="http://schemas.microsoft.com/office/drawing/2014/main" id="{FD2523BF-BBC1-4BEB-9C8C-C9CCA8D2D4C4}"/>
              </a:ext>
            </a:extLst>
          </p:cNvPr>
          <p:cNvSpPr>
            <a:spLocks noGrp="1"/>
          </p:cNvSpPr>
          <p:nvPr>
            <p:ph idx="1"/>
          </p:nvPr>
        </p:nvSpPr>
        <p:spPr>
          <a:xfrm>
            <a:off x="1097280" y="2108201"/>
            <a:ext cx="10058400" cy="3760891"/>
          </a:xfrm>
        </p:spPr>
        <p:txBody>
          <a:bodyPr>
            <a:normAutofit/>
          </a:bodyPr>
          <a:lstStyle/>
          <a:p>
            <a:r>
              <a:rPr lang="en-US" dirty="0">
                <a:solidFill>
                  <a:schemeClr val="tx1">
                    <a:lumMod val="95000"/>
                    <a:lumOff val="5000"/>
                  </a:schemeClr>
                </a:solidFill>
              </a:rPr>
              <a:t>The process of examining, transforming, and arranging raw data in a specific way to generate useful information from it.</a:t>
            </a:r>
          </a:p>
          <a:p>
            <a:r>
              <a:rPr lang="en-US" dirty="0">
                <a:solidFill>
                  <a:schemeClr val="tx1">
                    <a:lumMod val="95000"/>
                    <a:lumOff val="5000"/>
                  </a:schemeClr>
                </a:solidFill>
              </a:rPr>
              <a:t>Analytical and logical reasoning to generate outcome or conclusion .</a:t>
            </a:r>
          </a:p>
          <a:p>
            <a:r>
              <a:rPr lang="en-US" dirty="0">
                <a:solidFill>
                  <a:schemeClr val="tx1">
                    <a:lumMod val="95000"/>
                    <a:lumOff val="5000"/>
                  </a:schemeClr>
                </a:solidFill>
              </a:rPr>
              <a:t>Involves a number of steps, approaches, and diverse techniques</a:t>
            </a:r>
          </a:p>
        </p:txBody>
      </p:sp>
    </p:spTree>
    <p:extLst>
      <p:ext uri="{BB962C8B-B14F-4D97-AF65-F5344CB8AC3E}">
        <p14:creationId xmlns:p14="http://schemas.microsoft.com/office/powerpoint/2010/main" val="864094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1AB671-99FB-430A-829D-DE876FC7FCF8}"/>
              </a:ext>
            </a:extLst>
          </p:cNvPr>
          <p:cNvSpPr>
            <a:spLocks noGrp="1"/>
          </p:cNvSpPr>
          <p:nvPr>
            <p:ph type="title"/>
          </p:nvPr>
        </p:nvSpPr>
        <p:spPr>
          <a:xfrm>
            <a:off x="643468" y="643467"/>
            <a:ext cx="3073550" cy="5126203"/>
          </a:xfrm>
        </p:spPr>
        <p:txBody>
          <a:bodyPr anchor="ctr">
            <a:normAutofit/>
          </a:bodyPr>
          <a:lstStyle/>
          <a:p>
            <a:pPr algn="r"/>
            <a:r>
              <a:rPr lang="en-US" sz="3300"/>
              <a:t>Classification of Data analytics</a:t>
            </a:r>
          </a:p>
        </p:txBody>
      </p:sp>
      <p:sp>
        <p:nvSpPr>
          <p:cNvPr id="2" name="Content Placeholder 1">
            <a:extLst>
              <a:ext uri="{FF2B5EF4-FFF2-40B4-BE49-F238E27FC236}">
                <a16:creationId xmlns:a16="http://schemas.microsoft.com/office/drawing/2014/main" id="{FB33803D-F2B8-42F4-AEB0-BC6D5727AFFD}"/>
              </a:ext>
            </a:extLst>
          </p:cNvPr>
          <p:cNvSpPr>
            <a:spLocks noGrp="1"/>
          </p:cNvSpPr>
          <p:nvPr>
            <p:ph idx="1"/>
          </p:nvPr>
        </p:nvSpPr>
        <p:spPr>
          <a:xfrm>
            <a:off x="4363786" y="621697"/>
            <a:ext cx="6791894" cy="5147973"/>
          </a:xfrm>
        </p:spPr>
        <p:txBody>
          <a:bodyPr anchor="ctr">
            <a:normAutofit/>
          </a:bodyPr>
          <a:lstStyle/>
          <a:p>
            <a:pPr marL="0" indent="0">
              <a:buNone/>
            </a:pPr>
            <a:r>
              <a:rPr lang="en-US" dirty="0"/>
              <a:t>Based on the phase of workflow and the kind of analysis required, there are four major types of data analytics. </a:t>
            </a:r>
          </a:p>
          <a:p>
            <a:pPr>
              <a:buFont typeface="Wingdings" panose="05000000000000000000" pitchFamily="2" charset="2"/>
              <a:buChar char="q"/>
            </a:pPr>
            <a:r>
              <a:rPr lang="en-US" dirty="0"/>
              <a:t>Descriptive analytics </a:t>
            </a:r>
          </a:p>
          <a:p>
            <a:pPr>
              <a:buFont typeface="Wingdings" panose="05000000000000000000" pitchFamily="2" charset="2"/>
              <a:buChar char="q"/>
            </a:pPr>
            <a:r>
              <a:rPr lang="en-US" dirty="0"/>
              <a:t>Diagnostic analytics </a:t>
            </a:r>
          </a:p>
          <a:p>
            <a:pPr>
              <a:buFont typeface="Wingdings" panose="05000000000000000000" pitchFamily="2" charset="2"/>
              <a:buChar char="q"/>
            </a:pPr>
            <a:r>
              <a:rPr lang="en-US" dirty="0"/>
              <a:t>Predictive analytics </a:t>
            </a:r>
          </a:p>
          <a:p>
            <a:pPr>
              <a:buFont typeface="Wingdings" panose="05000000000000000000" pitchFamily="2" charset="2"/>
              <a:buChar char="q"/>
            </a:pPr>
            <a:r>
              <a:rPr lang="en-US" dirty="0"/>
              <a:t>Prescriptive analytics</a:t>
            </a:r>
          </a:p>
        </p:txBody>
      </p:sp>
    </p:spTree>
    <p:extLst>
      <p:ext uri="{BB962C8B-B14F-4D97-AF65-F5344CB8AC3E}">
        <p14:creationId xmlns:p14="http://schemas.microsoft.com/office/powerpoint/2010/main" val="1562699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 calcmode="lin" valueType="num">
                                      <p:cBhvr additive="base">
                                        <p:cTn id="7" dur="500" fill="hold"/>
                                        <p:tgtEl>
                                          <p:spTgt spid="2">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D8B23BF-67D7-455A-8F9E-2DCEC0E91DE9}"/>
              </a:ext>
            </a:extLst>
          </p:cNvPr>
          <p:cNvPicPr>
            <a:picLocks noGrp="1" noChangeAspect="1"/>
          </p:cNvPicPr>
          <p:nvPr>
            <p:ph idx="1"/>
          </p:nvPr>
        </p:nvPicPr>
        <p:blipFill>
          <a:blip r:embed="rId2"/>
          <a:stretch>
            <a:fillRect/>
          </a:stretch>
        </p:blipFill>
        <p:spPr>
          <a:xfrm>
            <a:off x="3171826" y="1780382"/>
            <a:ext cx="5848351" cy="3705225"/>
          </a:xfrm>
        </p:spPr>
      </p:pic>
      <p:sp>
        <p:nvSpPr>
          <p:cNvPr id="3" name="Title 2">
            <a:extLst>
              <a:ext uri="{FF2B5EF4-FFF2-40B4-BE49-F238E27FC236}">
                <a16:creationId xmlns:a16="http://schemas.microsoft.com/office/drawing/2014/main" id="{7E551C7E-A9AF-4451-8C88-997A16F0FA5B}"/>
              </a:ext>
            </a:extLst>
          </p:cNvPr>
          <p:cNvSpPr>
            <a:spLocks noGrp="1"/>
          </p:cNvSpPr>
          <p:nvPr>
            <p:ph type="title"/>
          </p:nvPr>
        </p:nvSpPr>
        <p:spPr>
          <a:xfrm>
            <a:off x="1320800" y="76200"/>
            <a:ext cx="10972800" cy="1143000"/>
          </a:xfrm>
        </p:spPr>
        <p:txBody>
          <a:bodyPr/>
          <a:lstStyle/>
          <a:p>
            <a:r>
              <a:rPr lang="en-US" dirty="0"/>
              <a:t>Classification of Data analytics</a:t>
            </a:r>
          </a:p>
        </p:txBody>
      </p:sp>
    </p:spTree>
    <p:extLst>
      <p:ext uri="{BB962C8B-B14F-4D97-AF65-F5344CB8AC3E}">
        <p14:creationId xmlns:p14="http://schemas.microsoft.com/office/powerpoint/2010/main" val="1103696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2A06-D276-E763-7656-D53F364D22E9}"/>
              </a:ext>
            </a:extLst>
          </p:cNvPr>
          <p:cNvSpPr>
            <a:spLocks noGrp="1"/>
          </p:cNvSpPr>
          <p:nvPr>
            <p:ph type="title"/>
          </p:nvPr>
        </p:nvSpPr>
        <p:spPr>
          <a:xfrm>
            <a:off x="1097280" y="286603"/>
            <a:ext cx="10058400" cy="1450757"/>
          </a:xfrm>
        </p:spPr>
        <p:txBody>
          <a:bodyPr>
            <a:normAutofit/>
          </a:bodyPr>
          <a:lstStyle/>
          <a:p>
            <a:r>
              <a:rPr lang="en-US" dirty="0"/>
              <a:t>Types of learning</a:t>
            </a:r>
          </a:p>
        </p:txBody>
      </p:sp>
      <p:graphicFrame>
        <p:nvGraphicFramePr>
          <p:cNvPr id="7" name="Content Placeholder 2">
            <a:extLst>
              <a:ext uri="{FF2B5EF4-FFF2-40B4-BE49-F238E27FC236}">
                <a16:creationId xmlns:a16="http://schemas.microsoft.com/office/drawing/2014/main" id="{2D6B0B6D-72D8-9503-7A72-05DCCDC45BE0}"/>
              </a:ext>
            </a:extLst>
          </p:cNvPr>
          <p:cNvGraphicFramePr>
            <a:graphicFrameLocks noGrp="1"/>
          </p:cNvGraphicFramePr>
          <p:nvPr>
            <p:ph idx="1"/>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2818858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BE1A5E5D47C5A49B930B44E232D772A" ma:contentTypeVersion="11" ma:contentTypeDescription="Create a new document." ma:contentTypeScope="" ma:versionID="7b9d2835f3110f3b758613d0a0c04ef0">
  <xsd:schema xmlns:xsd="http://www.w3.org/2001/XMLSchema" xmlns:xs="http://www.w3.org/2001/XMLSchema" xmlns:p="http://schemas.microsoft.com/office/2006/metadata/properties" xmlns:ns2="9402d6da-ca22-48f2-82dd-10d2eed1dbe2" xmlns:ns3="cd43421e-4ba6-43f2-a922-860ec9259617" targetNamespace="http://schemas.microsoft.com/office/2006/metadata/properties" ma:root="true" ma:fieldsID="9a4779cf962b859de216aae5cea4477a" ns2:_="" ns3:_="">
    <xsd:import namespace="9402d6da-ca22-48f2-82dd-10d2eed1dbe2"/>
    <xsd:import namespace="cd43421e-4ba6-43f2-a922-860ec925961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02d6da-ca22-48f2-82dd-10d2eed1db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460fd8d1-b5d6-4824-9c4b-e2996a24be7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43421e-4ba6-43f2-a922-860ec9259617"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c6809189-bf25-4b00-b689-ece1faccb666}" ma:internalName="TaxCatchAll" ma:showField="CatchAllData" ma:web="cd43421e-4ba6-43f2-a922-860ec925961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cd43421e-4ba6-43f2-a922-860ec9259617" xsi:nil="true"/>
    <lcf76f155ced4ddcb4097134ff3c332f xmlns="9402d6da-ca22-48f2-82dd-10d2eed1dbe2">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60961AA-1EA4-4E39-929D-DCC14C62DA94}"/>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{21A9A8F4-4055-4FFA-BDF0-31C8AABC5EEE}tf22712842_win32</Template>
  <TotalTime>1503</TotalTime>
  <Words>1098</Words>
  <Application>Microsoft Office PowerPoint</Application>
  <PresentationFormat>Widescreen</PresentationFormat>
  <Paragraphs>187</Paragraphs>
  <Slides>39</Slides>
  <Notes>0</Notes>
  <HiddenSlides>10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Bookman Old Style</vt:lpstr>
      <vt:lpstr>Calibri</vt:lpstr>
      <vt:lpstr>Franklin Gothic Book</vt:lpstr>
      <vt:lpstr>Roboto</vt:lpstr>
      <vt:lpstr>Wingdings</vt:lpstr>
      <vt:lpstr>1_RetrospectVTI</vt:lpstr>
      <vt:lpstr>Introduction to Machine Learning</vt:lpstr>
      <vt:lpstr>PowerPoint Presentation</vt:lpstr>
      <vt:lpstr>PowerPoint Presentation</vt:lpstr>
      <vt:lpstr>Types of data</vt:lpstr>
      <vt:lpstr>Why is data important?</vt:lpstr>
      <vt:lpstr>Data analysis</vt:lpstr>
      <vt:lpstr>Classification of Data analytics</vt:lpstr>
      <vt:lpstr>Classification of Data analytics</vt:lpstr>
      <vt:lpstr>Types of learning</vt:lpstr>
      <vt:lpstr>PowerPoint Presentation</vt:lpstr>
      <vt:lpstr>Applications of Machine learning</vt:lpstr>
      <vt:lpstr>PowerPoint Presentation</vt:lpstr>
      <vt:lpstr>PowerPoint Presentation</vt:lpstr>
      <vt:lpstr>PowerPoint Presentation</vt:lpstr>
      <vt:lpstr>PowerPoint Presentation</vt:lpstr>
      <vt:lpstr>Example : spam filtering</vt:lpstr>
      <vt:lpstr>PowerPoint Presentation</vt:lpstr>
      <vt:lpstr>Machine learning in Finance</vt:lpstr>
      <vt:lpstr>Customer segregation </vt:lpstr>
      <vt:lpstr>Google Map using ML algorithm to predict the shortest path to your destination</vt:lpstr>
      <vt:lpstr>Examples</vt:lpstr>
      <vt:lpstr>How machine learning algorithm works?</vt:lpstr>
      <vt:lpstr> steps to follow</vt:lpstr>
      <vt:lpstr>Train data and Test data</vt:lpstr>
      <vt:lpstr>PowerPoint Presentation</vt:lpstr>
      <vt:lpstr>Supervised Algorithm</vt:lpstr>
      <vt:lpstr>Advantage of supervised algorithm  </vt:lpstr>
      <vt:lpstr>Applications</vt:lpstr>
      <vt:lpstr>Types of Supervised learning</vt:lpstr>
      <vt:lpstr>Classify the new data</vt:lpstr>
      <vt:lpstr>Regression</vt:lpstr>
      <vt:lpstr>Example</vt:lpstr>
      <vt:lpstr>PowerPoint Presentation</vt:lpstr>
      <vt:lpstr>      Regression Line</vt:lpstr>
      <vt:lpstr> Applications of Regression</vt:lpstr>
      <vt:lpstr> Regression Analysis</vt:lpstr>
      <vt:lpstr>Difference between different ML types</vt:lpstr>
      <vt:lpstr>Challenges in Machine learning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dc:title>
  <dc:creator>PGDBDA_Sep21</dc:creator>
  <cp:lastModifiedBy>PGDBDA_Sep21</cp:lastModifiedBy>
  <cp:revision>18</cp:revision>
  <dcterms:created xsi:type="dcterms:W3CDTF">2022-10-12T16:13:02Z</dcterms:created>
  <dcterms:modified xsi:type="dcterms:W3CDTF">2023-08-29T06:53:37Z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